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41" d="100"/>
          <a:sy n="41" d="100"/>
        </p:scale>
        <p:origin x="76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5088-4FA7-4EC0-B551-4117EE4AE6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DA755A-1CCA-4715-B14A-8AFAD60FE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62484-F6AB-4F20-88E1-6F920FFFB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5504-870B-42BC-A76E-549E53E0B92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51997-352F-4F68-BC97-4292FA78B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B0E6E-E65B-4C26-91D6-8639CC7DB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9D47-1B69-4770-BB6A-4A6919611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61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7DFA9-DCB5-4E05-A443-0FCFEEB66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817587-4A6B-4F4A-AE2D-EBF55CD0F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6C580-A3D5-4334-AA33-E127D8A06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5504-870B-42BC-A76E-549E53E0B92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52327-0C46-4C2D-BDEE-E5AA1E388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733C3-320D-43E0-A0A4-016A57069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9D47-1B69-4770-BB6A-4A6919611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6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97651B-17E2-49C8-A57B-88F9DC0C34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A7676E-7EED-422C-99D9-EECED8CE39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6AAE0-7721-4261-805B-46B53D7AE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5504-870B-42BC-A76E-549E53E0B92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97DC4-F923-4526-B44E-40EEF60EF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91D77-53FF-4D27-865C-BCAF54510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9D47-1B69-4770-BB6A-4A6919611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910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4FA43-483E-4CFD-8379-222E6B2F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014AE-ACA7-4284-9E07-F09423E7E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88E70-24C7-40CC-8762-AC343A24B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5504-870B-42BC-A76E-549E53E0B92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38FC5-8135-4136-8FDD-FC2607715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0F2A7-7771-4973-AA55-D8D5011AC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9D47-1B69-4770-BB6A-4A6919611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445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5B1B1-7351-433F-BC83-007C4A2B5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C0FACB-DFD3-49BE-8AD6-2583D76B1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110DC-4FA0-4475-986C-1240D8091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5504-870B-42BC-A76E-549E53E0B92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920D1-C7EC-46C6-AD33-2EB6E45C2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8F047-5966-48A3-B564-AF33A4819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9D47-1B69-4770-BB6A-4A6919611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26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0EB69-F879-4F2D-9AD6-FC50FBB1B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CBD7F-4CD7-4E39-B9EB-C51CA0E4A7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405F8-6F37-4037-890B-CC86BEC6B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638E2F-9BF0-4897-A78F-F5E7379CD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5504-870B-42BC-A76E-549E53E0B92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A46199-4CC2-4FB5-BE64-6F4F3B7E6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58A5AA-3A55-456D-983A-AAAEC003E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9D47-1B69-4770-BB6A-4A6919611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23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59413-73EE-4AEF-BA34-E5C107A0B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CDD41-5315-415D-9917-EF263E735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DA306-1C74-49A3-A97A-8C1574630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DEB193-64FE-4AA8-97BE-149E1DE63C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4E16A7-9D35-4983-A6E4-1920B772F4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2C1317-EE4B-4ACA-900A-23AEF0DFA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5504-870B-42BC-A76E-549E53E0B92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EB3A55-19C9-44F0-BF32-E697423A5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E09F17-D354-4212-9C42-A98139EF0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9D47-1B69-4770-BB6A-4A6919611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691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BF661-B3CA-425E-9A5F-747ACAD05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9A21C3-5DE1-480C-A74C-6489A9F59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5504-870B-42BC-A76E-549E53E0B92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D26D30-49C5-4E12-86DA-DC773424C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97A6B-E905-49B4-BDE4-CAB34782C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9D47-1B69-4770-BB6A-4A6919611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41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01EEA7-9BE2-4F31-8AB5-676D27106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5504-870B-42BC-A76E-549E53E0B92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3906B1-85CE-4858-AD7C-65D74780D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0DCF2C-73F5-43A7-B5BC-67591AC55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9D47-1B69-4770-BB6A-4A6919611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77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4A23B-3401-4DCB-BD6F-BE0B4DD3D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BDD3F-608A-4565-988F-BDCFF5DFB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FA55A7-F845-492A-8A38-7432CA441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8D675-9682-454E-BDD3-806EA226F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5504-870B-42BC-A76E-549E53E0B92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C6B55-A14E-4860-8E43-B23F864B4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02C3D2-45C1-4805-B900-08D1B71CE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9D47-1B69-4770-BB6A-4A6919611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27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D0C9E-0F28-450E-BCCF-8C03A3EBC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138620-1F51-4A0E-BAC5-792EE238EA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E3FEAC-1464-4A9C-86B3-5D7C115B60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5169D-A9E3-4EBF-AD34-71104F4A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35504-870B-42BC-A76E-549E53E0B92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012B9E-334A-4B7E-A759-6B8BF507B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973306-A00B-4D30-940C-A00F4D3D9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89D47-1B69-4770-BB6A-4A6919611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58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8CD27B-FAA8-4866-832D-635D9082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36C7B-C96A-41AD-BDE0-9EC80DE8F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A71D1-8AE7-4F33-9890-85F0B209F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35504-870B-42BC-A76E-549E53E0B920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47CB3-04FD-4EB0-8E9C-16AA97C871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FD6A3-335F-45D8-B622-67C76197F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89D47-1B69-4770-BB6A-4A69196111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42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DDC976B-FC34-4D32-A1FB-29CC3A9059CC}"/>
              </a:ext>
            </a:extLst>
          </p:cNvPr>
          <p:cNvSpPr/>
          <p:nvPr/>
        </p:nvSpPr>
        <p:spPr>
          <a:xfrm>
            <a:off x="1813302" y="1059940"/>
            <a:ext cx="9035512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4800" b="1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Assistive Technology – What should People with Dyslexia Know about it?</a:t>
            </a:r>
          </a:p>
          <a:p>
            <a:pPr>
              <a:spcAft>
                <a:spcPts val="0"/>
              </a:spcAft>
            </a:pPr>
            <a:endParaRPr lang="en-GB" sz="1000" kern="1400" spc="-50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56CB97-A849-46DC-B775-DC105060AD27}"/>
              </a:ext>
            </a:extLst>
          </p:cNvPr>
          <p:cNvSpPr/>
          <p:nvPr/>
        </p:nvSpPr>
        <p:spPr>
          <a:xfrm>
            <a:off x="123985" y="4320733"/>
            <a:ext cx="1191819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800" b="1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Allan Wilson, CALL Scotland</a:t>
            </a:r>
          </a:p>
          <a:p>
            <a:pPr algn="ctr">
              <a:spcAft>
                <a:spcPts val="0"/>
              </a:spcAft>
            </a:pPr>
            <a:r>
              <a:rPr lang="en-GB" sz="2800" b="1" kern="1400" spc="-50" dirty="0" err="1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DyslexiFest</a:t>
            </a:r>
            <a:r>
              <a:rPr lang="en-GB" sz="2800" b="1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Stirling, 7</a:t>
            </a:r>
            <a:r>
              <a:rPr lang="en-GB" sz="2800" b="1" kern="1400" spc="-50" baseline="3000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2800" b="1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March 2020</a:t>
            </a:r>
            <a:endParaRPr lang="en-GB" sz="2800" b="1" kern="1400" spc="-50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1000" kern="1400" spc="-50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600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DDC976B-FC34-4D32-A1FB-29CC3A9059CC}"/>
              </a:ext>
            </a:extLst>
          </p:cNvPr>
          <p:cNvSpPr/>
          <p:nvPr/>
        </p:nvSpPr>
        <p:spPr>
          <a:xfrm>
            <a:off x="609600" y="652535"/>
            <a:ext cx="10972800" cy="5552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4000" b="1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Minimum Technology Skills Needed by a Person with Dyslexia</a:t>
            </a:r>
          </a:p>
          <a:p>
            <a:pPr>
              <a:spcAft>
                <a:spcPts val="0"/>
              </a:spcAft>
            </a:pPr>
            <a:endParaRPr lang="en-GB" sz="1000" kern="1400" spc="-50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person with dyslexia should be able use technology to:</a:t>
            </a:r>
            <a:endParaRPr lang="en-GB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32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Read Digital Text (e.g. from a computer screen)</a:t>
            </a:r>
            <a:endParaRPr lang="en-GB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32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Read Printed Text (e.g. a set of instructions on a sheet of paper, or a book)</a:t>
            </a:r>
            <a:endParaRPr lang="en-GB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32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Produce written text (e.g. fill in a form, write a short letter)</a:t>
            </a:r>
            <a:endParaRPr lang="en-GB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32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Meet any other individual needs arising from their personal experience of dyslexia</a:t>
            </a:r>
            <a:endParaRPr lang="en-GB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040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109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WILSON Allan</dc:creator>
  <cp:lastModifiedBy>WILSON Allan</cp:lastModifiedBy>
  <cp:revision>3</cp:revision>
  <dcterms:created xsi:type="dcterms:W3CDTF">2020-03-06T16:51:42Z</dcterms:created>
  <dcterms:modified xsi:type="dcterms:W3CDTF">2020-03-06T17:36:10Z</dcterms:modified>
</cp:coreProperties>
</file>