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691D1-247F-48BA-ADB5-4E9CCB532D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87DEDE-543A-4A38-B899-8C0DD526F5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FA531-AA40-4DDB-8A68-5A5D6D79A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ABB7-992D-4E1F-AA9F-7D974C11246A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B7E47-CB29-4611-8577-99F4A94BD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0F9A6-9D5E-407F-8A12-609C1AD9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0859-573B-4D7B-A6E9-3185E151A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068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D2404-5BB9-43B0-B452-1DC048CEB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CEC080-64D4-424E-82B8-993B021DD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29481-402D-4A0E-8542-282DC58CD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ABB7-992D-4E1F-AA9F-7D974C11246A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1C4CD-699B-4733-8EBB-36D5440A9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AB474-9451-491B-B0F7-B37A9344D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0859-573B-4D7B-A6E9-3185E151A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11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AC9B9C-E8CB-4122-8C71-13FD43EFA2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55A9E3-66AC-4451-A9E1-A8020B215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18E9F-69B0-4770-B81A-CF7D71387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ABB7-992D-4E1F-AA9F-7D974C11246A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2A57F-AFE6-499A-925E-EAA5D1C80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15C3A-76DB-4D39-A200-B9145BD8D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0859-573B-4D7B-A6E9-3185E151A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743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F6172-AC20-4848-99FD-0E61E27BE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190C1-9068-469A-90F1-DD69DDC13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FD617-6F66-4717-9684-B0DEDB11A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ABB7-992D-4E1F-AA9F-7D974C11246A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A8529-04B2-4B8B-835F-1211B49B5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E7292-6440-44BC-9202-9079C0BE8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0859-573B-4D7B-A6E9-3185E151A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498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7D10E-82B3-4C74-9E8A-783A1DEBD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02FC63-631D-4E17-B17A-E82555B44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0F74E-F2A4-41D6-B420-6D78129CB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ABB7-992D-4E1F-AA9F-7D974C11246A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F8422-2469-494A-AA67-ADBB5856A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7A655-2ED3-45DA-A03E-24BA680EA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0859-573B-4D7B-A6E9-3185E151A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13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7B88A-BD70-4CCB-864C-C55640FC0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6160E-64D1-4DF5-86CB-EF79B1F7A0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F27FEB-ECBF-49DA-AA5F-06DBB5B73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4E994-9623-43BA-882B-58F7BD23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ABB7-992D-4E1F-AA9F-7D974C11246A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E936B-43E7-4F2A-A89D-0D423AC1A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CE498-96EB-4841-9873-33CEE3664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0859-573B-4D7B-A6E9-3185E151A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30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35766-2B99-427C-B703-892649788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2EA31-8EEB-4B78-8E10-189B6DFB0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972537-63BE-4035-B38D-18336908E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A25AFB-6032-4933-9EE3-57B1E014FB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0FC58D-4507-4A3E-A020-B9459CBB2D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902DA2-BAD8-4A14-AC0A-D15BDAD50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ABB7-992D-4E1F-AA9F-7D974C11246A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F41664-00AC-4FCC-A676-A1081A40B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7579C7-60AB-4A4E-A71D-C50DB9C3D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0859-573B-4D7B-A6E9-3185E151A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54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B293-21AB-4F00-B889-6AAF210D6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375AB4-9665-438A-863C-A772265F3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ABB7-992D-4E1F-AA9F-7D974C11246A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61EAE6-C771-40B2-AB32-276B1AE5B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96CD8D-9365-4074-AAD0-6D6393533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0859-573B-4D7B-A6E9-3185E151A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29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5731D-D06D-46E5-B8DC-A783605BA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ABB7-992D-4E1F-AA9F-7D974C11246A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F2608D-D202-437E-BDBE-2B522D21C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353A6-DB30-4A16-8038-9B9C6FC53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0859-573B-4D7B-A6E9-3185E151A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080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2BC4-E612-4484-AC98-B7981015A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BC9EF-2C60-4A8F-A290-0A1DE6197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8965E-951C-45DE-AD0F-B4FE26CD8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6B630C-07CB-4C6C-A434-B1D9598F4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ABB7-992D-4E1F-AA9F-7D974C11246A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EEB7AF-DB1D-49AA-BEF3-8479772D8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640E7E-F4BA-4EE1-8B20-C2B556535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0859-573B-4D7B-A6E9-3185E151A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29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A97E0-06DD-4BD7-8EE6-3E541D426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B9C760-9C24-4CB6-AB91-C412E01F9E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A038D-2D7A-47A4-BB06-2BB7F856A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5CA3DA-B412-4EE2-9743-ACD195D66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ABB7-992D-4E1F-AA9F-7D974C11246A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460B78-6F3C-4FE0-B2D4-62477BF9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ACD57-CD09-4C7B-855D-C520AE329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0859-573B-4D7B-A6E9-3185E151A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063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78279-D421-46D8-91C1-7FD1F3827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A72A0-8925-4AF8-953A-83A90AA09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4F483-705C-4C25-BD59-E9F366FB8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BABB7-992D-4E1F-AA9F-7D974C11246A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1E599-DE1E-4428-A074-F3A024F487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2F3EA-A060-4022-A877-65649D86C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90859-573B-4D7B-A6E9-3185E151A8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image" Target="../media/image2.jpg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-9EHdp1ynUU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H1XGdu-hzQ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FAVWzeBYNE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yellow, sitting, drawing, hydrant&#10;&#10;Description automatically generated">
            <a:hlinkClick r:id="rId2" action="ppaction://hlinksldjump"/>
            <a:extLst>
              <a:ext uri="{FF2B5EF4-FFF2-40B4-BE49-F238E27FC236}">
                <a16:creationId xmlns:a16="http://schemas.microsoft.com/office/drawing/2014/main" id="{DAFC0B93-7320-42DD-95D6-1CCCBF0178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3616698" cy="3616698"/>
          </a:xfrm>
          <a:prstGeom prst="rect">
            <a:avLst/>
          </a:prstGeom>
        </p:spPr>
      </p:pic>
      <p:pic>
        <p:nvPicPr>
          <p:cNvPr id="9" name="Picture 8" descr="A picture containing outdoor, person, man, grass&#10;&#10;Description automatically generated">
            <a:hlinkClick r:id="rId4" action="ppaction://hlinksldjump"/>
            <a:extLst>
              <a:ext uri="{FF2B5EF4-FFF2-40B4-BE49-F238E27FC236}">
                <a16:creationId xmlns:a16="http://schemas.microsoft.com/office/drawing/2014/main" id="{D009B7FB-3856-4B0E-9878-51C85F1919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714500"/>
            <a:ext cx="4572000" cy="3429000"/>
          </a:xfrm>
          <a:prstGeom prst="rect">
            <a:avLst/>
          </a:prstGeom>
        </p:spPr>
      </p:pic>
      <p:pic>
        <p:nvPicPr>
          <p:cNvPr id="3" name="Picture 2" descr="A drawing of a cartoon character&#10;&#10;Description automatically generated">
            <a:hlinkClick r:id="rId6" action="ppaction://hlinksldjump"/>
            <a:extLst>
              <a:ext uri="{FF2B5EF4-FFF2-40B4-BE49-F238E27FC236}">
                <a16:creationId xmlns:a16="http://schemas.microsoft.com/office/drawing/2014/main" id="{18B566CC-FE3D-44C5-81B5-B2A9257F006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036" y="171450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16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F9062-7330-41B8-BD0C-1ACF76154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Online Media 2" title="Minions   Banana Song Full Song)">
            <a:hlinkClick r:id="" action="ppaction://media"/>
            <a:extLst>
              <a:ext uri="{FF2B5EF4-FFF2-40B4-BE49-F238E27FC236}">
                <a16:creationId xmlns:a16="http://schemas.microsoft.com/office/drawing/2014/main" id="{FC550423-9BCB-4372-B4DA-0730210C2F48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80313" y="1027906"/>
            <a:ext cx="9831373" cy="5530022"/>
          </a:xfrm>
          <a:prstGeom prst="rect">
            <a:avLst/>
          </a:prstGeom>
        </p:spPr>
      </p:pic>
      <p:sp>
        <p:nvSpPr>
          <p:cNvPr id="4" name="Action Button: Blank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A20E57FF-FEC8-4E05-9236-5EEF01CDA2EF}"/>
              </a:ext>
            </a:extLst>
          </p:cNvPr>
          <p:cNvSpPr/>
          <p:nvPr/>
        </p:nvSpPr>
        <p:spPr>
          <a:xfrm>
            <a:off x="185530" y="159026"/>
            <a:ext cx="11688418" cy="6559826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01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PSY- Gangnam Style (Official Music Video)">
            <a:hlinkClick r:id="" action="ppaction://media"/>
            <a:extLst>
              <a:ext uri="{FF2B5EF4-FFF2-40B4-BE49-F238E27FC236}">
                <a16:creationId xmlns:a16="http://schemas.microsoft.com/office/drawing/2014/main" id="{E21B5FAF-60C9-4573-AEAC-03818909C45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24962" y="967408"/>
            <a:ext cx="9942075" cy="5592417"/>
          </a:xfrm>
          <a:prstGeom prst="rect">
            <a:avLst/>
          </a:prstGeom>
        </p:spPr>
      </p:pic>
      <p:sp>
        <p:nvSpPr>
          <p:cNvPr id="3" name="Action Button: Blank 2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18F37BD3-3E71-4309-91FC-5AF5DCD3CD1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76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Twirlywoos  - 80 minutes adventure (HD)">
            <a:hlinkClick r:id="" action="ppaction://media"/>
            <a:extLst>
              <a:ext uri="{FF2B5EF4-FFF2-40B4-BE49-F238E27FC236}">
                <a16:creationId xmlns:a16="http://schemas.microsoft.com/office/drawing/2014/main" id="{61D20043-B977-4C1D-B885-4C47A2CC5CE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23745" y="744606"/>
            <a:ext cx="9544510" cy="5368787"/>
          </a:xfrm>
          <a:prstGeom prst="rect">
            <a:avLst/>
          </a:prstGeom>
        </p:spPr>
      </p:pic>
      <p:sp>
        <p:nvSpPr>
          <p:cNvPr id="3" name="Action Button: Blank 2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5BB0F8F0-103A-483A-A15D-E849C838D2E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83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0</Words>
  <Application>Microsoft Office PowerPoint</Application>
  <PresentationFormat>Widescreen</PresentationFormat>
  <Paragraphs>0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HARRISON Claire</dc:creator>
  <cp:lastModifiedBy>HARRISON Claire</cp:lastModifiedBy>
  <cp:revision>10</cp:revision>
  <dcterms:created xsi:type="dcterms:W3CDTF">2020-03-11T13:35:59Z</dcterms:created>
  <dcterms:modified xsi:type="dcterms:W3CDTF">2020-03-11T16:12:18Z</dcterms:modified>
</cp:coreProperties>
</file>