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327" r:id="rId5"/>
    <p:sldId id="328" r:id="rId6"/>
    <p:sldId id="349" r:id="rId7"/>
    <p:sldId id="501" r:id="rId8"/>
    <p:sldId id="350" r:id="rId9"/>
    <p:sldId id="347" r:id="rId10"/>
    <p:sldId id="278" r:id="rId11"/>
    <p:sldId id="505" r:id="rId12"/>
    <p:sldId id="329" r:id="rId13"/>
    <p:sldId id="503" r:id="rId14"/>
    <p:sldId id="507" r:id="rId15"/>
    <p:sldId id="324" r:id="rId16"/>
    <p:sldId id="508" r:id="rId17"/>
    <p:sldId id="504" r:id="rId18"/>
    <p:sldId id="330" r:id="rId19"/>
    <p:sldId id="356" r:id="rId20"/>
    <p:sldId id="362" r:id="rId21"/>
    <p:sldId id="360" r:id="rId22"/>
    <p:sldId id="333" r:id="rId23"/>
    <p:sldId id="334" r:id="rId24"/>
    <p:sldId id="509" r:id="rId25"/>
    <p:sldId id="490" r:id="rId26"/>
    <p:sldId id="481" r:id="rId27"/>
    <p:sldId id="514" r:id="rId28"/>
    <p:sldId id="515" r:id="rId29"/>
    <p:sldId id="51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0B1FA-CD21-4443-8414-B755A8F249E3}" v="39" dt="2024-09-26T09:01:48.560"/>
    <p1510:client id="{59C86AAE-BEF9-42F4-B9EA-1DCA6F02B390}" v="41" dt="2024-09-26T09:35:25.541"/>
    <p1510:client id="{68CDFAB5-16C7-4776-B381-44C3883364E8}" v="41" dt="2024-09-26T08:59:09.935"/>
    <p1510:client id="{7FC03364-4C88-C978-B04F-1F782B48215C}" v="110" dt="2024-09-26T09:19:38.672"/>
    <p1510:client id="{94AAE837-8E30-9B4D-AC59-9C4801D19338}" v="316" dt="2024-09-26T10:48:32.453"/>
    <p1510:client id="{D6B591E3-3F41-4D6F-8E69-57BF750C422E}" v="88" dt="2024-09-26T09:11:46.5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Sian" userId="S::sjones@qmu.ac.uk::2192790f-9bea-4062-87da-a714a446c863" providerId="AD" clId="Web-{0FF0B1FA-CD21-4443-8414-B755A8F249E3}"/>
    <pc:docChg chg="addSld delSld">
      <pc:chgData name="Jones, Sian" userId="S::sjones@qmu.ac.uk::2192790f-9bea-4062-87da-a714a446c863" providerId="AD" clId="Web-{0FF0B1FA-CD21-4443-8414-B755A8F249E3}" dt="2024-09-26T09:01:48.560" v="38"/>
      <pc:docMkLst>
        <pc:docMk/>
      </pc:docMkLst>
      <pc:sldChg chg="add">
        <pc:chgData name="Jones, Sian" userId="S::sjones@qmu.ac.uk::2192790f-9bea-4062-87da-a714a446c863" providerId="AD" clId="Web-{0FF0B1FA-CD21-4443-8414-B755A8F249E3}" dt="2024-09-26T09:01:33.231" v="26"/>
        <pc:sldMkLst>
          <pc:docMk/>
          <pc:sldMk cId="2615012202" sldId="267"/>
        </pc:sldMkLst>
      </pc:sldChg>
      <pc:sldChg chg="add">
        <pc:chgData name="Jones, Sian" userId="S::sjones@qmu.ac.uk::2192790f-9bea-4062-87da-a714a446c863" providerId="AD" clId="Web-{0FF0B1FA-CD21-4443-8414-B755A8F249E3}" dt="2024-09-26T09:01:32.809" v="11"/>
        <pc:sldMkLst>
          <pc:docMk/>
          <pc:sldMk cId="1047062182" sldId="278"/>
        </pc:sldMkLst>
      </pc:sldChg>
      <pc:sldChg chg="add">
        <pc:chgData name="Jones, Sian" userId="S::sjones@qmu.ac.uk::2192790f-9bea-4062-87da-a714a446c863" providerId="AD" clId="Web-{0FF0B1FA-CD21-4443-8414-B755A8F249E3}" dt="2024-09-26T09:01:32.747" v="9"/>
        <pc:sldMkLst>
          <pc:docMk/>
          <pc:sldMk cId="1219805250" sldId="279"/>
        </pc:sldMkLst>
      </pc:sldChg>
      <pc:sldChg chg="del">
        <pc:chgData name="Jones, Sian" userId="S::sjones@qmu.ac.uk::2192790f-9bea-4062-87da-a714a446c863" providerId="AD" clId="Web-{0FF0B1FA-CD21-4443-8414-B755A8F249E3}" dt="2024-09-26T09:01:48.560" v="38"/>
        <pc:sldMkLst>
          <pc:docMk/>
          <pc:sldMk cId="312773212" sldId="286"/>
        </pc:sldMkLst>
      </pc:sldChg>
      <pc:sldChg chg="add">
        <pc:chgData name="Jones, Sian" userId="S::sjones@qmu.ac.uk::2192790f-9bea-4062-87da-a714a446c863" providerId="AD" clId="Web-{0FF0B1FA-CD21-4443-8414-B755A8F249E3}" dt="2024-09-26T09:01:32.903" v="15"/>
        <pc:sldMkLst>
          <pc:docMk/>
          <pc:sldMk cId="2368196562" sldId="324"/>
        </pc:sldMkLst>
      </pc:sldChg>
      <pc:sldChg chg="add">
        <pc:chgData name="Jones, Sian" userId="S::sjones@qmu.ac.uk::2192790f-9bea-4062-87da-a714a446c863" providerId="AD" clId="Web-{0FF0B1FA-CD21-4443-8414-B755A8F249E3}" dt="2024-09-26T09:01:32.497" v="0"/>
        <pc:sldMkLst>
          <pc:docMk/>
          <pc:sldMk cId="115065451" sldId="327"/>
        </pc:sldMkLst>
      </pc:sldChg>
      <pc:sldChg chg="add">
        <pc:chgData name="Jones, Sian" userId="S::sjones@qmu.ac.uk::2192790f-9bea-4062-87da-a714a446c863" providerId="AD" clId="Web-{0FF0B1FA-CD21-4443-8414-B755A8F249E3}" dt="2024-09-26T09:01:32.528" v="1"/>
        <pc:sldMkLst>
          <pc:docMk/>
          <pc:sldMk cId="3310926476" sldId="328"/>
        </pc:sldMkLst>
      </pc:sldChg>
      <pc:sldChg chg="add">
        <pc:chgData name="Jones, Sian" userId="S::sjones@qmu.ac.uk::2192790f-9bea-4062-87da-a714a446c863" providerId="AD" clId="Web-{0FF0B1FA-CD21-4443-8414-B755A8F249E3}" dt="2024-09-26T09:01:32.544" v="2"/>
        <pc:sldMkLst>
          <pc:docMk/>
          <pc:sldMk cId="1579085246" sldId="329"/>
        </pc:sldMkLst>
      </pc:sldChg>
      <pc:sldChg chg="add">
        <pc:chgData name="Jones, Sian" userId="S::sjones@qmu.ac.uk::2192790f-9bea-4062-87da-a714a446c863" providerId="AD" clId="Web-{0FF0B1FA-CD21-4443-8414-B755A8F249E3}" dt="2024-09-26T09:01:32.966" v="18"/>
        <pc:sldMkLst>
          <pc:docMk/>
          <pc:sldMk cId="90260882" sldId="330"/>
        </pc:sldMkLst>
      </pc:sldChg>
      <pc:sldChg chg="add">
        <pc:chgData name="Jones, Sian" userId="S::sjones@qmu.ac.uk::2192790f-9bea-4062-87da-a714a446c863" providerId="AD" clId="Web-{0FF0B1FA-CD21-4443-8414-B755A8F249E3}" dt="2024-09-26T09:01:33.997" v="34"/>
        <pc:sldMkLst>
          <pc:docMk/>
          <pc:sldMk cId="2709449467" sldId="331"/>
        </pc:sldMkLst>
      </pc:sldChg>
      <pc:sldChg chg="add">
        <pc:chgData name="Jones, Sian" userId="S::sjones@qmu.ac.uk::2192790f-9bea-4062-87da-a714a446c863" providerId="AD" clId="Web-{0FF0B1FA-CD21-4443-8414-B755A8F249E3}" dt="2024-09-26T09:01:33.966" v="33"/>
        <pc:sldMkLst>
          <pc:docMk/>
          <pc:sldMk cId="34908509" sldId="332"/>
        </pc:sldMkLst>
      </pc:sldChg>
      <pc:sldChg chg="add">
        <pc:chgData name="Jones, Sian" userId="S::sjones@qmu.ac.uk::2192790f-9bea-4062-87da-a714a446c863" providerId="AD" clId="Web-{0FF0B1FA-CD21-4443-8414-B755A8F249E3}" dt="2024-09-26T09:01:32.997" v="19"/>
        <pc:sldMkLst>
          <pc:docMk/>
          <pc:sldMk cId="1734871366" sldId="333"/>
        </pc:sldMkLst>
      </pc:sldChg>
      <pc:sldChg chg="add">
        <pc:chgData name="Jones, Sian" userId="S::sjones@qmu.ac.uk::2192790f-9bea-4062-87da-a714a446c863" providerId="AD" clId="Web-{0FF0B1FA-CD21-4443-8414-B755A8F249E3}" dt="2024-09-26T09:01:33.028" v="20"/>
        <pc:sldMkLst>
          <pc:docMk/>
          <pc:sldMk cId="2195434619" sldId="334"/>
        </pc:sldMkLst>
      </pc:sldChg>
      <pc:sldChg chg="add">
        <pc:chgData name="Jones, Sian" userId="S::sjones@qmu.ac.uk::2192790f-9bea-4062-87da-a714a446c863" providerId="AD" clId="Web-{0FF0B1FA-CD21-4443-8414-B755A8F249E3}" dt="2024-09-26T09:01:32.700" v="7"/>
        <pc:sldMkLst>
          <pc:docMk/>
          <pc:sldMk cId="891862859" sldId="344"/>
        </pc:sldMkLst>
      </pc:sldChg>
      <pc:sldChg chg="add">
        <pc:chgData name="Jones, Sian" userId="S::sjones@qmu.ac.uk::2192790f-9bea-4062-87da-a714a446c863" providerId="AD" clId="Web-{0FF0B1FA-CD21-4443-8414-B755A8F249E3}" dt="2024-09-26T09:01:32.731" v="8"/>
        <pc:sldMkLst>
          <pc:docMk/>
          <pc:sldMk cId="2075673164" sldId="347"/>
        </pc:sldMkLst>
      </pc:sldChg>
      <pc:sldChg chg="add">
        <pc:chgData name="Jones, Sian" userId="S::sjones@qmu.ac.uk::2192790f-9bea-4062-87da-a714a446c863" providerId="AD" clId="Web-{0FF0B1FA-CD21-4443-8414-B755A8F249E3}" dt="2024-09-26T09:01:32.591" v="4"/>
        <pc:sldMkLst>
          <pc:docMk/>
          <pc:sldMk cId="3273771947" sldId="349"/>
        </pc:sldMkLst>
      </pc:sldChg>
      <pc:sldChg chg="add">
        <pc:chgData name="Jones, Sian" userId="S::sjones@qmu.ac.uk::2192790f-9bea-4062-87da-a714a446c863" providerId="AD" clId="Web-{0FF0B1FA-CD21-4443-8414-B755A8F249E3}" dt="2024-09-26T09:01:32.669" v="6"/>
        <pc:sldMkLst>
          <pc:docMk/>
          <pc:sldMk cId="4005671373" sldId="350"/>
        </pc:sldMkLst>
      </pc:sldChg>
      <pc:sldChg chg="add">
        <pc:chgData name="Jones, Sian" userId="S::sjones@qmu.ac.uk::2192790f-9bea-4062-87da-a714a446c863" providerId="AD" clId="Web-{0FF0B1FA-CD21-4443-8414-B755A8F249E3}" dt="2024-09-26T09:01:33.903" v="30"/>
        <pc:sldMkLst>
          <pc:docMk/>
          <pc:sldMk cId="2496122707" sldId="356"/>
        </pc:sldMkLst>
      </pc:sldChg>
      <pc:sldChg chg="add">
        <pc:chgData name="Jones, Sian" userId="S::sjones@qmu.ac.uk::2192790f-9bea-4062-87da-a714a446c863" providerId="AD" clId="Web-{0FF0B1FA-CD21-4443-8414-B755A8F249E3}" dt="2024-09-26T09:01:33.950" v="32"/>
        <pc:sldMkLst>
          <pc:docMk/>
          <pc:sldMk cId="2846427451" sldId="360"/>
        </pc:sldMkLst>
      </pc:sldChg>
      <pc:sldChg chg="add">
        <pc:chgData name="Jones, Sian" userId="S::sjones@qmu.ac.uk::2192790f-9bea-4062-87da-a714a446c863" providerId="AD" clId="Web-{0FF0B1FA-CD21-4443-8414-B755A8F249E3}" dt="2024-09-26T09:01:33.934" v="31"/>
        <pc:sldMkLst>
          <pc:docMk/>
          <pc:sldMk cId="524633561" sldId="362"/>
        </pc:sldMkLst>
      </pc:sldChg>
      <pc:sldChg chg="add">
        <pc:chgData name="Jones, Sian" userId="S::sjones@qmu.ac.uk::2192790f-9bea-4062-87da-a714a446c863" providerId="AD" clId="Web-{0FF0B1FA-CD21-4443-8414-B755A8F249E3}" dt="2024-09-26T09:01:33.856" v="28"/>
        <pc:sldMkLst>
          <pc:docMk/>
          <pc:sldMk cId="2527210962" sldId="481"/>
        </pc:sldMkLst>
      </pc:sldChg>
      <pc:sldChg chg="add">
        <pc:chgData name="Jones, Sian" userId="S::sjones@qmu.ac.uk::2192790f-9bea-4062-87da-a714a446c863" providerId="AD" clId="Web-{0FF0B1FA-CD21-4443-8414-B755A8F249E3}" dt="2024-09-26T09:01:33.825" v="27"/>
        <pc:sldMkLst>
          <pc:docMk/>
          <pc:sldMk cId="1319508792" sldId="490"/>
        </pc:sldMkLst>
      </pc:sldChg>
      <pc:sldChg chg="add">
        <pc:chgData name="Jones, Sian" userId="S::sjones@qmu.ac.uk::2192790f-9bea-4062-87da-a714a446c863" providerId="AD" clId="Web-{0FF0B1FA-CD21-4443-8414-B755A8F249E3}" dt="2024-09-26T09:01:33.888" v="29"/>
        <pc:sldMkLst>
          <pc:docMk/>
          <pc:sldMk cId="1971848328" sldId="491"/>
        </pc:sldMkLst>
      </pc:sldChg>
      <pc:sldChg chg="add">
        <pc:chgData name="Jones, Sian" userId="S::sjones@qmu.ac.uk::2192790f-9bea-4062-87da-a714a446c863" providerId="AD" clId="Web-{0FF0B1FA-CD21-4443-8414-B755A8F249E3}" dt="2024-09-26T09:01:32.653" v="5"/>
        <pc:sldMkLst>
          <pc:docMk/>
          <pc:sldMk cId="902135359" sldId="501"/>
        </pc:sldMkLst>
      </pc:sldChg>
      <pc:sldChg chg="add">
        <pc:chgData name="Jones, Sian" userId="S::sjones@qmu.ac.uk::2192790f-9bea-4062-87da-a714a446c863" providerId="AD" clId="Web-{0FF0B1FA-CD21-4443-8414-B755A8F249E3}" dt="2024-09-26T09:01:32.778" v="10"/>
        <pc:sldMkLst>
          <pc:docMk/>
          <pc:sldMk cId="3279262497" sldId="502"/>
        </pc:sldMkLst>
      </pc:sldChg>
      <pc:sldChg chg="add">
        <pc:chgData name="Jones, Sian" userId="S::sjones@qmu.ac.uk::2192790f-9bea-4062-87da-a714a446c863" providerId="AD" clId="Web-{0FF0B1FA-CD21-4443-8414-B755A8F249E3}" dt="2024-09-26T09:01:32.841" v="12"/>
        <pc:sldMkLst>
          <pc:docMk/>
          <pc:sldMk cId="636669767" sldId="503"/>
        </pc:sldMkLst>
      </pc:sldChg>
      <pc:sldChg chg="add">
        <pc:chgData name="Jones, Sian" userId="S::sjones@qmu.ac.uk::2192790f-9bea-4062-87da-a714a446c863" providerId="AD" clId="Web-{0FF0B1FA-CD21-4443-8414-B755A8F249E3}" dt="2024-09-26T09:01:32.950" v="17"/>
        <pc:sldMkLst>
          <pc:docMk/>
          <pc:sldMk cId="1598451537" sldId="504"/>
        </pc:sldMkLst>
      </pc:sldChg>
      <pc:sldChg chg="add">
        <pc:chgData name="Jones, Sian" userId="S::sjones@qmu.ac.uk::2192790f-9bea-4062-87da-a714a446c863" providerId="AD" clId="Web-{0FF0B1FA-CD21-4443-8414-B755A8F249E3}" dt="2024-09-26T09:01:32.575" v="3"/>
        <pc:sldMkLst>
          <pc:docMk/>
          <pc:sldMk cId="1848371766" sldId="505"/>
        </pc:sldMkLst>
      </pc:sldChg>
      <pc:sldChg chg="add">
        <pc:chgData name="Jones, Sian" userId="S::sjones@qmu.ac.uk::2192790f-9bea-4062-87da-a714a446c863" providerId="AD" clId="Web-{0FF0B1FA-CD21-4443-8414-B755A8F249E3}" dt="2024-09-26T09:01:32.856" v="13"/>
        <pc:sldMkLst>
          <pc:docMk/>
          <pc:sldMk cId="2823839483" sldId="506"/>
        </pc:sldMkLst>
      </pc:sldChg>
      <pc:sldChg chg="add">
        <pc:chgData name="Jones, Sian" userId="S::sjones@qmu.ac.uk::2192790f-9bea-4062-87da-a714a446c863" providerId="AD" clId="Web-{0FF0B1FA-CD21-4443-8414-B755A8F249E3}" dt="2024-09-26T09:01:32.887" v="14"/>
        <pc:sldMkLst>
          <pc:docMk/>
          <pc:sldMk cId="2520658760" sldId="507"/>
        </pc:sldMkLst>
      </pc:sldChg>
      <pc:sldChg chg="add">
        <pc:chgData name="Jones, Sian" userId="S::sjones@qmu.ac.uk::2192790f-9bea-4062-87da-a714a446c863" providerId="AD" clId="Web-{0FF0B1FA-CD21-4443-8414-B755A8F249E3}" dt="2024-09-26T09:01:32.919" v="16"/>
        <pc:sldMkLst>
          <pc:docMk/>
          <pc:sldMk cId="66347162" sldId="508"/>
        </pc:sldMkLst>
      </pc:sldChg>
      <pc:sldChg chg="add">
        <pc:chgData name="Jones, Sian" userId="S::sjones@qmu.ac.uk::2192790f-9bea-4062-87da-a714a446c863" providerId="AD" clId="Web-{0FF0B1FA-CD21-4443-8414-B755A8F249E3}" dt="2024-09-26T09:01:33.059" v="21"/>
        <pc:sldMkLst>
          <pc:docMk/>
          <pc:sldMk cId="2189687470" sldId="509"/>
        </pc:sldMkLst>
      </pc:sldChg>
      <pc:sldChg chg="add">
        <pc:chgData name="Jones, Sian" userId="S::sjones@qmu.ac.uk::2192790f-9bea-4062-87da-a714a446c863" providerId="AD" clId="Web-{0FF0B1FA-CD21-4443-8414-B755A8F249E3}" dt="2024-09-26T09:01:33.091" v="22"/>
        <pc:sldMkLst>
          <pc:docMk/>
          <pc:sldMk cId="743286495" sldId="510"/>
        </pc:sldMkLst>
      </pc:sldChg>
      <pc:sldChg chg="add">
        <pc:chgData name="Jones, Sian" userId="S::sjones@qmu.ac.uk::2192790f-9bea-4062-87da-a714a446c863" providerId="AD" clId="Web-{0FF0B1FA-CD21-4443-8414-B755A8F249E3}" dt="2024-09-26T09:01:33.106" v="23"/>
        <pc:sldMkLst>
          <pc:docMk/>
          <pc:sldMk cId="1558882692" sldId="511"/>
        </pc:sldMkLst>
      </pc:sldChg>
      <pc:sldChg chg="add">
        <pc:chgData name="Jones, Sian" userId="S::sjones@qmu.ac.uk::2192790f-9bea-4062-87da-a714a446c863" providerId="AD" clId="Web-{0FF0B1FA-CD21-4443-8414-B755A8F249E3}" dt="2024-09-26T09:01:33.153" v="24"/>
        <pc:sldMkLst>
          <pc:docMk/>
          <pc:sldMk cId="2576631421" sldId="512"/>
        </pc:sldMkLst>
      </pc:sldChg>
      <pc:sldChg chg="add">
        <pc:chgData name="Jones, Sian" userId="S::sjones@qmu.ac.uk::2192790f-9bea-4062-87da-a714a446c863" providerId="AD" clId="Web-{0FF0B1FA-CD21-4443-8414-B755A8F249E3}" dt="2024-09-26T09:01:33.200" v="25"/>
        <pc:sldMkLst>
          <pc:docMk/>
          <pc:sldMk cId="1237217295" sldId="513"/>
        </pc:sldMkLst>
      </pc:sldChg>
      <pc:sldChg chg="add">
        <pc:chgData name="Jones, Sian" userId="S::sjones@qmu.ac.uk::2192790f-9bea-4062-87da-a714a446c863" providerId="AD" clId="Web-{0FF0B1FA-CD21-4443-8414-B755A8F249E3}" dt="2024-09-26T09:01:34.013" v="35"/>
        <pc:sldMkLst>
          <pc:docMk/>
          <pc:sldMk cId="3548687588" sldId="514"/>
        </pc:sldMkLst>
      </pc:sldChg>
      <pc:sldChg chg="add">
        <pc:chgData name="Jones, Sian" userId="S::sjones@qmu.ac.uk::2192790f-9bea-4062-87da-a714a446c863" providerId="AD" clId="Web-{0FF0B1FA-CD21-4443-8414-B755A8F249E3}" dt="2024-09-26T09:01:34.028" v="36"/>
        <pc:sldMkLst>
          <pc:docMk/>
          <pc:sldMk cId="708947535" sldId="515"/>
        </pc:sldMkLst>
      </pc:sldChg>
      <pc:sldChg chg="add">
        <pc:chgData name="Jones, Sian" userId="S::sjones@qmu.ac.uk::2192790f-9bea-4062-87da-a714a446c863" providerId="AD" clId="Web-{0FF0B1FA-CD21-4443-8414-B755A8F249E3}" dt="2024-09-26T09:01:34.059" v="37"/>
        <pc:sldMkLst>
          <pc:docMk/>
          <pc:sldMk cId="1642360899" sldId="516"/>
        </pc:sldMkLst>
      </pc:sldChg>
    </pc:docChg>
  </pc:docChgLst>
  <pc:docChgLst>
    <pc:chgData name="Jones, Sian" userId="S::sjones@qmu.ac.uk::2192790f-9bea-4062-87da-a714a446c863" providerId="AD" clId="Web-{3A2D54AD-DEE2-4863-B7FD-138E11BD80AD}"/>
    <pc:docChg chg="modSld">
      <pc:chgData name="Jones, Sian" userId="S::sjones@qmu.ac.uk::2192790f-9bea-4062-87da-a714a446c863" providerId="AD" clId="Web-{3A2D54AD-DEE2-4863-B7FD-138E11BD80AD}" dt="2024-01-24T17:00:31.388" v="207" actId="20577"/>
      <pc:docMkLst>
        <pc:docMk/>
      </pc:docMkLst>
      <pc:sldChg chg="modSp">
        <pc:chgData name="Jones, Sian" userId="S::sjones@qmu.ac.uk::2192790f-9bea-4062-87da-a714a446c863" providerId="AD" clId="Web-{3A2D54AD-DEE2-4863-B7FD-138E11BD80AD}" dt="2024-01-24T16:18:11.109" v="23" actId="1076"/>
        <pc:sldMkLst>
          <pc:docMk/>
          <pc:sldMk cId="1637957073" sldId="258"/>
        </pc:sldMkLst>
        <pc:spChg chg="mod">
          <ac:chgData name="Jones, Sian" userId="S::sjones@qmu.ac.uk::2192790f-9bea-4062-87da-a714a446c863" providerId="AD" clId="Web-{3A2D54AD-DEE2-4863-B7FD-138E11BD80AD}" dt="2024-01-24T16:18:11.109" v="23" actId="1076"/>
          <ac:spMkLst>
            <pc:docMk/>
            <pc:sldMk cId="1637957073" sldId="258"/>
            <ac:spMk id="14" creationId="{8A851CFE-470F-508C-7D6A-0C4154B9BBDD}"/>
          </ac:spMkLst>
        </pc:spChg>
      </pc:sldChg>
      <pc:sldChg chg="addSp modSp">
        <pc:chgData name="Jones, Sian" userId="S::sjones@qmu.ac.uk::2192790f-9bea-4062-87da-a714a446c863" providerId="AD" clId="Web-{3A2D54AD-DEE2-4863-B7FD-138E11BD80AD}" dt="2024-01-24T16:52:45.793" v="64" actId="1076"/>
        <pc:sldMkLst>
          <pc:docMk/>
          <pc:sldMk cId="4237419942" sldId="263"/>
        </pc:sldMkLst>
        <pc:spChg chg="mod">
          <ac:chgData name="Jones, Sian" userId="S::sjones@qmu.ac.uk::2192790f-9bea-4062-87da-a714a446c863" providerId="AD" clId="Web-{3A2D54AD-DEE2-4863-B7FD-138E11BD80AD}" dt="2024-01-24T16:52:45.793" v="64" actId="1076"/>
          <ac:spMkLst>
            <pc:docMk/>
            <pc:sldMk cId="4237419942" sldId="263"/>
            <ac:spMk id="2" creationId="{7FAA25DA-66CF-6E4C-BE89-65579DE243C2}"/>
          </ac:spMkLst>
        </pc:spChg>
        <pc:picChg chg="add mod">
          <ac:chgData name="Jones, Sian" userId="S::sjones@qmu.ac.uk::2192790f-9bea-4062-87da-a714a446c863" providerId="AD" clId="Web-{3A2D54AD-DEE2-4863-B7FD-138E11BD80AD}" dt="2024-01-24T16:52:31.042" v="63" actId="14100"/>
          <ac:picMkLst>
            <pc:docMk/>
            <pc:sldMk cId="4237419942" sldId="263"/>
            <ac:picMk id="3" creationId="{D01AD968-E9A0-E2A1-B443-A10BECD3A68B}"/>
          </ac:picMkLst>
        </pc:picChg>
      </pc:sldChg>
      <pc:sldChg chg="modSp">
        <pc:chgData name="Jones, Sian" userId="S::sjones@qmu.ac.uk::2192790f-9bea-4062-87da-a714a446c863" providerId="AD" clId="Web-{3A2D54AD-DEE2-4863-B7FD-138E11BD80AD}" dt="2024-01-24T16:55:20.392" v="103" actId="20577"/>
        <pc:sldMkLst>
          <pc:docMk/>
          <pc:sldMk cId="3376848574" sldId="268"/>
        </pc:sldMkLst>
        <pc:spChg chg="mod">
          <ac:chgData name="Jones, Sian" userId="S::sjones@qmu.ac.uk::2192790f-9bea-4062-87da-a714a446c863" providerId="AD" clId="Web-{3A2D54AD-DEE2-4863-B7FD-138E11BD80AD}" dt="2024-01-24T16:55:20.392" v="103" actId="20577"/>
          <ac:spMkLst>
            <pc:docMk/>
            <pc:sldMk cId="3376848574" sldId="268"/>
            <ac:spMk id="3" creationId="{2A5364CD-1105-4E5A-8C80-8D4FB8321E98}"/>
          </ac:spMkLst>
        </pc:spChg>
      </pc:sldChg>
      <pc:sldChg chg="modSp">
        <pc:chgData name="Jones, Sian" userId="S::sjones@qmu.ac.uk::2192790f-9bea-4062-87da-a714a446c863" providerId="AD" clId="Web-{3A2D54AD-DEE2-4863-B7FD-138E11BD80AD}" dt="2024-01-24T16:54:32.281" v="96" actId="20577"/>
        <pc:sldMkLst>
          <pc:docMk/>
          <pc:sldMk cId="3995960116" sldId="288"/>
        </pc:sldMkLst>
        <pc:graphicFrameChg chg="modGraphic">
          <ac:chgData name="Jones, Sian" userId="S::sjones@qmu.ac.uk::2192790f-9bea-4062-87da-a714a446c863" providerId="AD" clId="Web-{3A2D54AD-DEE2-4863-B7FD-138E11BD80AD}" dt="2024-01-24T16:54:32.281" v="96" actId="20577"/>
          <ac:graphicFrameMkLst>
            <pc:docMk/>
            <pc:sldMk cId="3995960116" sldId="288"/>
            <ac:graphicFrameMk id="5" creationId="{8E7D11FA-8043-867E-2E72-CF86879140DE}"/>
          </ac:graphicFrameMkLst>
        </pc:graphicFrameChg>
      </pc:sldChg>
      <pc:sldChg chg="addSp modSp">
        <pc:chgData name="Jones, Sian" userId="S::sjones@qmu.ac.uk::2192790f-9bea-4062-87da-a714a446c863" providerId="AD" clId="Web-{3A2D54AD-DEE2-4863-B7FD-138E11BD80AD}" dt="2024-01-24T17:00:31.388" v="207" actId="20577"/>
        <pc:sldMkLst>
          <pc:docMk/>
          <pc:sldMk cId="1916021000" sldId="305"/>
        </pc:sldMkLst>
        <pc:spChg chg="mod">
          <ac:chgData name="Jones, Sian" userId="S::sjones@qmu.ac.uk::2192790f-9bea-4062-87da-a714a446c863" providerId="AD" clId="Web-{3A2D54AD-DEE2-4863-B7FD-138E11BD80AD}" dt="2024-01-24T17:00:31.388" v="207" actId="20577"/>
          <ac:spMkLst>
            <pc:docMk/>
            <pc:sldMk cId="1916021000" sldId="305"/>
            <ac:spMk id="3" creationId="{22809BCD-E7B0-EE4B-912F-75967EE69867}"/>
          </ac:spMkLst>
        </pc:spChg>
        <pc:spChg chg="add mod">
          <ac:chgData name="Jones, Sian" userId="S::sjones@qmu.ac.uk::2192790f-9bea-4062-87da-a714a446c863" providerId="AD" clId="Web-{3A2D54AD-DEE2-4863-B7FD-138E11BD80AD}" dt="2024-01-24T17:00:02.215" v="199" actId="1076"/>
          <ac:spMkLst>
            <pc:docMk/>
            <pc:sldMk cId="1916021000" sldId="305"/>
            <ac:spMk id="12" creationId="{01AB1FCE-41C6-8000-EA91-E5F720D5ED22}"/>
          </ac:spMkLst>
        </pc:spChg>
        <pc:spChg chg="mod">
          <ac:chgData name="Jones, Sian" userId="S::sjones@qmu.ac.uk::2192790f-9bea-4062-87da-a714a446c863" providerId="AD" clId="Web-{3A2D54AD-DEE2-4863-B7FD-138E11BD80AD}" dt="2024-01-24T16:53:23.482" v="71" actId="1076"/>
          <ac:spMkLst>
            <pc:docMk/>
            <pc:sldMk cId="1916021000" sldId="305"/>
            <ac:spMk id="16" creationId="{B116D655-661A-38CE-1683-2E691E8DB755}"/>
          </ac:spMkLst>
        </pc:spChg>
        <pc:picChg chg="add mod">
          <ac:chgData name="Jones, Sian" userId="S::sjones@qmu.ac.uk::2192790f-9bea-4062-87da-a714a446c863" providerId="AD" clId="Web-{3A2D54AD-DEE2-4863-B7FD-138E11BD80AD}" dt="2024-01-24T16:59:47.870" v="196" actId="1076"/>
          <ac:picMkLst>
            <pc:docMk/>
            <pc:sldMk cId="1916021000" sldId="305"/>
            <ac:picMk id="11" creationId="{6E6B1F8A-6941-76F0-BF39-58E56D041D5C}"/>
          </ac:picMkLst>
        </pc:picChg>
      </pc:sldChg>
      <pc:sldChg chg="modSp">
        <pc:chgData name="Jones, Sian" userId="S::sjones@qmu.ac.uk::2192790f-9bea-4062-87da-a714a446c863" providerId="AD" clId="Web-{3A2D54AD-DEE2-4863-B7FD-138E11BD80AD}" dt="2024-01-24T16:57:58.898" v="153"/>
        <pc:sldMkLst>
          <pc:docMk/>
          <pc:sldMk cId="1561341832" sldId="325"/>
        </pc:sldMkLst>
        <pc:spChg chg="mod">
          <ac:chgData name="Jones, Sian" userId="S::sjones@qmu.ac.uk::2192790f-9bea-4062-87da-a714a446c863" providerId="AD" clId="Web-{3A2D54AD-DEE2-4863-B7FD-138E11BD80AD}" dt="2024-01-24T16:57:58.898" v="153"/>
          <ac:spMkLst>
            <pc:docMk/>
            <pc:sldMk cId="1561341832" sldId="325"/>
            <ac:spMk id="2" creationId="{8304D1DA-1DF6-A12C-E0B4-9854A1F6053A}"/>
          </ac:spMkLst>
        </pc:spChg>
      </pc:sldChg>
      <pc:sldChg chg="modSp mod modClrScheme chgLayout">
        <pc:chgData name="Jones, Sian" userId="S::sjones@qmu.ac.uk::2192790f-9bea-4062-87da-a714a446c863" providerId="AD" clId="Web-{3A2D54AD-DEE2-4863-B7FD-138E11BD80AD}" dt="2024-01-24T16:58:12.492" v="155" actId="20577"/>
        <pc:sldMkLst>
          <pc:docMk/>
          <pc:sldMk cId="2468111114" sldId="326"/>
        </pc:sldMkLst>
        <pc:spChg chg="mod ord">
          <ac:chgData name="Jones, Sian" userId="S::sjones@qmu.ac.uk::2192790f-9bea-4062-87da-a714a446c863" providerId="AD" clId="Web-{3A2D54AD-DEE2-4863-B7FD-138E11BD80AD}" dt="2024-01-24T16:58:12.492" v="155" actId="20577"/>
          <ac:spMkLst>
            <pc:docMk/>
            <pc:sldMk cId="2468111114" sldId="326"/>
            <ac:spMk id="2" creationId="{568753DF-1385-D700-F7F7-EC464160258C}"/>
          </ac:spMkLst>
        </pc:spChg>
        <pc:spChg chg="mod ord">
          <ac:chgData name="Jones, Sian" userId="S::sjones@qmu.ac.uk::2192790f-9bea-4062-87da-a714a446c863" providerId="AD" clId="Web-{3A2D54AD-DEE2-4863-B7FD-138E11BD80AD}" dt="2024-01-24T16:57:43.944" v="152" actId="1076"/>
          <ac:spMkLst>
            <pc:docMk/>
            <pc:sldMk cId="2468111114" sldId="326"/>
            <ac:spMk id="3" creationId="{2DC69FB1-65F7-243C-8CC7-8A8CEBF43EE7}"/>
          </ac:spMkLst>
        </pc:spChg>
      </pc:sldChg>
    </pc:docChg>
  </pc:docChgLst>
  <pc:docChgLst>
    <pc:chgData name="Uytman, Clare" userId="S::cuytman@qmu.ac.uk::fd92760e-d094-498d-9f84-283e285061da" providerId="AD" clId="Web-{C24796BA-0ACC-AD39-04BF-31CA654DD13F}"/>
    <pc:docChg chg="addSld delSld modSld">
      <pc:chgData name="Uytman, Clare" userId="S::cuytman@qmu.ac.uk::fd92760e-d094-498d-9f84-283e285061da" providerId="AD" clId="Web-{C24796BA-0ACC-AD39-04BF-31CA654DD13F}" dt="2024-01-24T15:31:43.393" v="137" actId="20577"/>
      <pc:docMkLst>
        <pc:docMk/>
      </pc:docMkLst>
      <pc:sldChg chg="delSp">
        <pc:chgData name="Uytman, Clare" userId="S::cuytman@qmu.ac.uk::fd92760e-d094-498d-9f84-283e285061da" providerId="AD" clId="Web-{C24796BA-0ACC-AD39-04BF-31CA654DD13F}" dt="2024-01-24T15:29:45.686" v="80"/>
        <pc:sldMkLst>
          <pc:docMk/>
          <pc:sldMk cId="1637957073" sldId="258"/>
        </pc:sldMkLst>
        <pc:picChg chg="del">
          <ac:chgData name="Uytman, Clare" userId="S::cuytman@qmu.ac.uk::fd92760e-d094-498d-9f84-283e285061da" providerId="AD" clId="Web-{C24796BA-0ACC-AD39-04BF-31CA654DD13F}" dt="2024-01-24T15:29:45.686" v="80"/>
          <ac:picMkLst>
            <pc:docMk/>
            <pc:sldMk cId="1637957073" sldId="258"/>
            <ac:picMk id="5" creationId="{96AE0548-3808-A9B9-1FD6-9B196B280A6D}"/>
          </ac:picMkLst>
        </pc:picChg>
      </pc:sldChg>
      <pc:sldChg chg="delSp mod modShow">
        <pc:chgData name="Uytman, Clare" userId="S::cuytman@qmu.ac.uk::fd92760e-d094-498d-9f84-283e285061da" providerId="AD" clId="Web-{C24796BA-0ACC-AD39-04BF-31CA654DD13F}" dt="2024-01-24T15:27:20.760" v="2"/>
        <pc:sldMkLst>
          <pc:docMk/>
          <pc:sldMk cId="381972882" sldId="262"/>
        </pc:sldMkLst>
        <pc:picChg chg="del">
          <ac:chgData name="Uytman, Clare" userId="S::cuytman@qmu.ac.uk::fd92760e-d094-498d-9f84-283e285061da" providerId="AD" clId="Web-{C24796BA-0ACC-AD39-04BF-31CA654DD13F}" dt="2024-01-24T15:27:20.760" v="2"/>
          <ac:picMkLst>
            <pc:docMk/>
            <pc:sldMk cId="381972882" sldId="262"/>
            <ac:picMk id="5" creationId="{96AE0548-3808-A9B9-1FD6-9B196B280A6D}"/>
          </ac:picMkLst>
        </pc:picChg>
      </pc:sldChg>
      <pc:sldChg chg="del">
        <pc:chgData name="Uytman, Clare" userId="S::cuytman@qmu.ac.uk::fd92760e-d094-498d-9f84-283e285061da" providerId="AD" clId="Web-{C24796BA-0ACC-AD39-04BF-31CA654DD13F}" dt="2024-01-24T15:27:31.276" v="9"/>
        <pc:sldMkLst>
          <pc:docMk/>
          <pc:sldMk cId="932016565" sldId="273"/>
        </pc:sldMkLst>
      </pc:sldChg>
      <pc:sldChg chg="del">
        <pc:chgData name="Uytman, Clare" userId="S::cuytman@qmu.ac.uk::fd92760e-d094-498d-9f84-283e285061da" providerId="AD" clId="Web-{C24796BA-0ACC-AD39-04BF-31CA654DD13F}" dt="2024-01-24T15:27:31.010" v="8"/>
        <pc:sldMkLst>
          <pc:docMk/>
          <pc:sldMk cId="1459730813" sldId="275"/>
        </pc:sldMkLst>
      </pc:sldChg>
      <pc:sldChg chg="del">
        <pc:chgData name="Uytman, Clare" userId="S::cuytman@qmu.ac.uk::fd92760e-d094-498d-9f84-283e285061da" providerId="AD" clId="Web-{C24796BA-0ACC-AD39-04BF-31CA654DD13F}" dt="2024-01-24T15:27:30.947" v="7"/>
        <pc:sldMkLst>
          <pc:docMk/>
          <pc:sldMk cId="1022492588" sldId="276"/>
        </pc:sldMkLst>
      </pc:sldChg>
      <pc:sldChg chg="del">
        <pc:chgData name="Uytman, Clare" userId="S::cuytman@qmu.ac.uk::fd92760e-d094-498d-9f84-283e285061da" providerId="AD" clId="Web-{C24796BA-0ACC-AD39-04BF-31CA654DD13F}" dt="2024-01-24T15:27:29.932" v="6"/>
        <pc:sldMkLst>
          <pc:docMk/>
          <pc:sldMk cId="2714228522" sldId="277"/>
        </pc:sldMkLst>
      </pc:sldChg>
      <pc:sldChg chg="del">
        <pc:chgData name="Uytman, Clare" userId="S::cuytman@qmu.ac.uk::fd92760e-d094-498d-9f84-283e285061da" providerId="AD" clId="Web-{C24796BA-0ACC-AD39-04BF-31CA654DD13F}" dt="2024-01-24T15:27:29.541" v="5"/>
        <pc:sldMkLst>
          <pc:docMk/>
          <pc:sldMk cId="1102629506" sldId="278"/>
        </pc:sldMkLst>
      </pc:sldChg>
      <pc:sldChg chg="delSp modSp">
        <pc:chgData name="Uytman, Clare" userId="S::cuytman@qmu.ac.uk::fd92760e-d094-498d-9f84-283e285061da" providerId="AD" clId="Web-{C24796BA-0ACC-AD39-04BF-31CA654DD13F}" dt="2024-01-24T15:29:42.030" v="79"/>
        <pc:sldMkLst>
          <pc:docMk/>
          <pc:sldMk cId="312773212" sldId="286"/>
        </pc:sldMkLst>
        <pc:spChg chg="mod">
          <ac:chgData name="Uytman, Clare" userId="S::cuytman@qmu.ac.uk::fd92760e-d094-498d-9f84-283e285061da" providerId="AD" clId="Web-{C24796BA-0ACC-AD39-04BF-31CA654DD13F}" dt="2024-01-24T15:29:15.123" v="61" actId="20577"/>
          <ac:spMkLst>
            <pc:docMk/>
            <pc:sldMk cId="312773212" sldId="286"/>
            <ac:spMk id="2" creationId="{C4DB419F-114B-D928-D8A0-5FACC8CBDC77}"/>
          </ac:spMkLst>
        </pc:spChg>
        <pc:spChg chg="mod">
          <ac:chgData name="Uytman, Clare" userId="S::cuytman@qmu.ac.uk::fd92760e-d094-498d-9f84-283e285061da" providerId="AD" clId="Web-{C24796BA-0ACC-AD39-04BF-31CA654DD13F}" dt="2024-01-24T15:29:37.420" v="78" actId="20577"/>
          <ac:spMkLst>
            <pc:docMk/>
            <pc:sldMk cId="312773212" sldId="286"/>
            <ac:spMk id="3" creationId="{3002FFE2-55CD-0DB5-98CB-D4EA070B8770}"/>
          </ac:spMkLst>
        </pc:spChg>
        <pc:picChg chg="del">
          <ac:chgData name="Uytman, Clare" userId="S::cuytman@qmu.ac.uk::fd92760e-d094-498d-9f84-283e285061da" providerId="AD" clId="Web-{C24796BA-0ACC-AD39-04BF-31CA654DD13F}" dt="2024-01-24T15:29:42.030" v="79"/>
          <ac:picMkLst>
            <pc:docMk/>
            <pc:sldMk cId="312773212" sldId="286"/>
            <ac:picMk id="5" creationId="{A3615061-E5DD-6E8B-D4DE-F35F2F355D9D}"/>
          </ac:picMkLst>
        </pc:picChg>
      </pc:sldChg>
      <pc:sldChg chg="del">
        <pc:chgData name="Uytman, Clare" userId="S::cuytman@qmu.ac.uk::fd92760e-d094-498d-9f84-283e285061da" providerId="AD" clId="Web-{C24796BA-0ACC-AD39-04BF-31CA654DD13F}" dt="2024-01-24T15:27:37.260" v="21"/>
        <pc:sldMkLst>
          <pc:docMk/>
          <pc:sldMk cId="384720539" sldId="308"/>
        </pc:sldMkLst>
      </pc:sldChg>
      <pc:sldChg chg="del">
        <pc:chgData name="Uytman, Clare" userId="S::cuytman@qmu.ac.uk::fd92760e-d094-498d-9f84-283e285061da" providerId="AD" clId="Web-{C24796BA-0ACC-AD39-04BF-31CA654DD13F}" dt="2024-01-24T15:27:36.338" v="20"/>
        <pc:sldMkLst>
          <pc:docMk/>
          <pc:sldMk cId="4216660359" sldId="309"/>
        </pc:sldMkLst>
      </pc:sldChg>
      <pc:sldChg chg="del">
        <pc:chgData name="Uytman, Clare" userId="S::cuytman@qmu.ac.uk::fd92760e-d094-498d-9f84-283e285061da" providerId="AD" clId="Web-{C24796BA-0ACC-AD39-04BF-31CA654DD13F}" dt="2024-01-24T15:27:35.807" v="19"/>
        <pc:sldMkLst>
          <pc:docMk/>
          <pc:sldMk cId="4291270650" sldId="310"/>
        </pc:sldMkLst>
      </pc:sldChg>
      <pc:sldChg chg="del">
        <pc:chgData name="Uytman, Clare" userId="S::cuytman@qmu.ac.uk::fd92760e-d094-498d-9f84-283e285061da" providerId="AD" clId="Web-{C24796BA-0ACC-AD39-04BF-31CA654DD13F}" dt="2024-01-24T15:27:35.260" v="18"/>
        <pc:sldMkLst>
          <pc:docMk/>
          <pc:sldMk cId="514368679" sldId="311"/>
        </pc:sldMkLst>
      </pc:sldChg>
      <pc:sldChg chg="del">
        <pc:chgData name="Uytman, Clare" userId="S::cuytman@qmu.ac.uk::fd92760e-d094-498d-9f84-283e285061da" providerId="AD" clId="Web-{C24796BA-0ACC-AD39-04BF-31CA654DD13F}" dt="2024-01-24T15:27:34.807" v="17"/>
        <pc:sldMkLst>
          <pc:docMk/>
          <pc:sldMk cId="3570277960" sldId="312"/>
        </pc:sldMkLst>
      </pc:sldChg>
      <pc:sldChg chg="del">
        <pc:chgData name="Uytman, Clare" userId="S::cuytman@qmu.ac.uk::fd92760e-d094-498d-9f84-283e285061da" providerId="AD" clId="Web-{C24796BA-0ACC-AD39-04BF-31CA654DD13F}" dt="2024-01-24T15:27:34.510" v="16"/>
        <pc:sldMkLst>
          <pc:docMk/>
          <pc:sldMk cId="1569408411" sldId="313"/>
        </pc:sldMkLst>
      </pc:sldChg>
      <pc:sldChg chg="del">
        <pc:chgData name="Uytman, Clare" userId="S::cuytman@qmu.ac.uk::fd92760e-d094-498d-9f84-283e285061da" providerId="AD" clId="Web-{C24796BA-0ACC-AD39-04BF-31CA654DD13F}" dt="2024-01-24T15:27:34.104" v="15"/>
        <pc:sldMkLst>
          <pc:docMk/>
          <pc:sldMk cId="3050126797" sldId="314"/>
        </pc:sldMkLst>
      </pc:sldChg>
      <pc:sldChg chg="del">
        <pc:chgData name="Uytman, Clare" userId="S::cuytman@qmu.ac.uk::fd92760e-d094-498d-9f84-283e285061da" providerId="AD" clId="Web-{C24796BA-0ACC-AD39-04BF-31CA654DD13F}" dt="2024-01-24T15:27:33.744" v="14"/>
        <pc:sldMkLst>
          <pc:docMk/>
          <pc:sldMk cId="2359077691" sldId="315"/>
        </pc:sldMkLst>
      </pc:sldChg>
      <pc:sldChg chg="del">
        <pc:chgData name="Uytman, Clare" userId="S::cuytman@qmu.ac.uk::fd92760e-d094-498d-9f84-283e285061da" providerId="AD" clId="Web-{C24796BA-0ACC-AD39-04BF-31CA654DD13F}" dt="2024-01-24T15:27:33.619" v="13"/>
        <pc:sldMkLst>
          <pc:docMk/>
          <pc:sldMk cId="2273602300" sldId="316"/>
        </pc:sldMkLst>
      </pc:sldChg>
      <pc:sldChg chg="del">
        <pc:chgData name="Uytman, Clare" userId="S::cuytman@qmu.ac.uk::fd92760e-d094-498d-9f84-283e285061da" providerId="AD" clId="Web-{C24796BA-0ACC-AD39-04BF-31CA654DD13F}" dt="2024-01-24T15:27:32.760" v="12"/>
        <pc:sldMkLst>
          <pc:docMk/>
          <pc:sldMk cId="1722732026" sldId="317"/>
        </pc:sldMkLst>
      </pc:sldChg>
      <pc:sldChg chg="del">
        <pc:chgData name="Uytman, Clare" userId="S::cuytman@qmu.ac.uk::fd92760e-d094-498d-9f84-283e285061da" providerId="AD" clId="Web-{C24796BA-0ACC-AD39-04BF-31CA654DD13F}" dt="2024-01-24T15:27:32.385" v="11"/>
        <pc:sldMkLst>
          <pc:docMk/>
          <pc:sldMk cId="4044821613" sldId="318"/>
        </pc:sldMkLst>
      </pc:sldChg>
      <pc:sldChg chg="del">
        <pc:chgData name="Uytman, Clare" userId="S::cuytman@qmu.ac.uk::fd92760e-d094-498d-9f84-283e285061da" providerId="AD" clId="Web-{C24796BA-0ACC-AD39-04BF-31CA654DD13F}" dt="2024-01-24T15:27:31.838" v="10"/>
        <pc:sldMkLst>
          <pc:docMk/>
          <pc:sldMk cId="3438905969" sldId="319"/>
        </pc:sldMkLst>
      </pc:sldChg>
      <pc:sldChg chg="del">
        <pc:chgData name="Uytman, Clare" userId="S::cuytman@qmu.ac.uk::fd92760e-d094-498d-9f84-283e285061da" providerId="AD" clId="Web-{C24796BA-0ACC-AD39-04BF-31CA654DD13F}" dt="2024-01-24T15:27:28.822" v="4"/>
        <pc:sldMkLst>
          <pc:docMk/>
          <pc:sldMk cId="328932945" sldId="320"/>
        </pc:sldMkLst>
      </pc:sldChg>
      <pc:sldChg chg="del">
        <pc:chgData name="Uytman, Clare" userId="S::cuytman@qmu.ac.uk::fd92760e-d094-498d-9f84-283e285061da" providerId="AD" clId="Web-{C24796BA-0ACC-AD39-04BF-31CA654DD13F}" dt="2024-01-24T15:27:27.400" v="3"/>
        <pc:sldMkLst>
          <pc:docMk/>
          <pc:sldMk cId="12724382" sldId="321"/>
        </pc:sldMkLst>
      </pc:sldChg>
      <pc:sldChg chg="del">
        <pc:chgData name="Uytman, Clare" userId="S::cuytman@qmu.ac.uk::fd92760e-d094-498d-9f84-283e285061da" providerId="AD" clId="Web-{C24796BA-0ACC-AD39-04BF-31CA654DD13F}" dt="2024-01-24T15:26:52.727" v="0"/>
        <pc:sldMkLst>
          <pc:docMk/>
          <pc:sldMk cId="3814717434" sldId="322"/>
        </pc:sldMkLst>
      </pc:sldChg>
      <pc:sldChg chg="modSp add replId">
        <pc:chgData name="Uytman, Clare" userId="S::cuytman@qmu.ac.uk::fd92760e-d094-498d-9f84-283e285061da" providerId="AD" clId="Web-{C24796BA-0ACC-AD39-04BF-31CA654DD13F}" dt="2024-01-24T15:31:43.393" v="137" actId="20577"/>
        <pc:sldMkLst>
          <pc:docMk/>
          <pc:sldMk cId="1561341832" sldId="325"/>
        </pc:sldMkLst>
        <pc:spChg chg="mod">
          <ac:chgData name="Uytman, Clare" userId="S::cuytman@qmu.ac.uk::fd92760e-d094-498d-9f84-283e285061da" providerId="AD" clId="Web-{C24796BA-0ACC-AD39-04BF-31CA654DD13F}" dt="2024-01-24T15:30:54.751" v="120" actId="20577"/>
          <ac:spMkLst>
            <pc:docMk/>
            <pc:sldMk cId="1561341832" sldId="325"/>
            <ac:spMk id="2" creationId="{8304D1DA-1DF6-A12C-E0B4-9854A1F6053A}"/>
          </ac:spMkLst>
        </pc:spChg>
        <pc:spChg chg="mod">
          <ac:chgData name="Uytman, Clare" userId="S::cuytman@qmu.ac.uk::fd92760e-d094-498d-9f84-283e285061da" providerId="AD" clId="Web-{C24796BA-0ACC-AD39-04BF-31CA654DD13F}" dt="2024-01-24T15:31:43.393" v="137" actId="20577"/>
          <ac:spMkLst>
            <pc:docMk/>
            <pc:sldMk cId="1561341832" sldId="325"/>
            <ac:spMk id="3" creationId="{FEF86E47-9603-61FE-6E19-4788E0213BC6}"/>
          </ac:spMkLst>
        </pc:spChg>
      </pc:sldChg>
    </pc:docChg>
  </pc:docChgLst>
  <pc:docChgLst>
    <pc:chgData name="Jones, Sian" userId="S::sjones@qmu.ac.uk::2192790f-9bea-4062-87da-a714a446c863" providerId="AD" clId="Web-{DEEC30E7-F2D6-44EA-B4E8-4FB261052192}"/>
    <pc:docChg chg="delSld modSld">
      <pc:chgData name="Jones, Sian" userId="S::sjones@qmu.ac.uk::2192790f-9bea-4062-87da-a714a446c863" providerId="AD" clId="Web-{DEEC30E7-F2D6-44EA-B4E8-4FB261052192}" dt="2024-01-25T13:32:05.816" v="199" actId="1076"/>
      <pc:docMkLst>
        <pc:docMk/>
      </pc:docMkLst>
      <pc:sldChg chg="modSp">
        <pc:chgData name="Jones, Sian" userId="S::sjones@qmu.ac.uk::2192790f-9bea-4062-87da-a714a446c863" providerId="AD" clId="Web-{DEEC30E7-F2D6-44EA-B4E8-4FB261052192}" dt="2024-01-25T13:24:01.971" v="22" actId="20577"/>
        <pc:sldMkLst>
          <pc:docMk/>
          <pc:sldMk cId="4235509511" sldId="264"/>
        </pc:sldMkLst>
        <pc:spChg chg="mod">
          <ac:chgData name="Jones, Sian" userId="S::sjones@qmu.ac.uk::2192790f-9bea-4062-87da-a714a446c863" providerId="AD" clId="Web-{DEEC30E7-F2D6-44EA-B4E8-4FB261052192}" dt="2024-01-25T13:24:01.971" v="22" actId="20577"/>
          <ac:spMkLst>
            <pc:docMk/>
            <pc:sldMk cId="4235509511" sldId="264"/>
            <ac:spMk id="6" creationId="{130C0129-2A7A-8532-7C3D-59C78E58CEF1}"/>
          </ac:spMkLst>
        </pc:spChg>
      </pc:sldChg>
      <pc:sldChg chg="addSp modSp">
        <pc:chgData name="Jones, Sian" userId="S::sjones@qmu.ac.uk::2192790f-9bea-4062-87da-a714a446c863" providerId="AD" clId="Web-{DEEC30E7-F2D6-44EA-B4E8-4FB261052192}" dt="2024-01-25T13:27:05.665" v="50" actId="20577"/>
        <pc:sldMkLst>
          <pc:docMk/>
          <pc:sldMk cId="3770466173" sldId="266"/>
        </pc:sldMkLst>
        <pc:spChg chg="mod">
          <ac:chgData name="Jones, Sian" userId="S::sjones@qmu.ac.uk::2192790f-9bea-4062-87da-a714a446c863" providerId="AD" clId="Web-{DEEC30E7-F2D6-44EA-B4E8-4FB261052192}" dt="2024-01-25T13:26:21.726" v="44" actId="14100"/>
          <ac:spMkLst>
            <pc:docMk/>
            <pc:sldMk cId="3770466173" sldId="266"/>
            <ac:spMk id="2" creationId="{601F020B-CD0F-2790-D4DA-AF2FC0BDE9E6}"/>
          </ac:spMkLst>
        </pc:spChg>
        <pc:spChg chg="mod">
          <ac:chgData name="Jones, Sian" userId="S::sjones@qmu.ac.uk::2192790f-9bea-4062-87da-a714a446c863" providerId="AD" clId="Web-{DEEC30E7-F2D6-44EA-B4E8-4FB261052192}" dt="2024-01-25T13:27:05.665" v="50" actId="20577"/>
          <ac:spMkLst>
            <pc:docMk/>
            <pc:sldMk cId="3770466173" sldId="266"/>
            <ac:spMk id="3" creationId="{F02A52ED-AE7A-9D34-4EB6-40CB737DB4B9}"/>
          </ac:spMkLst>
        </pc:spChg>
        <pc:picChg chg="add">
          <ac:chgData name="Jones, Sian" userId="S::sjones@qmu.ac.uk::2192790f-9bea-4062-87da-a714a446c863" providerId="AD" clId="Web-{DEEC30E7-F2D6-44EA-B4E8-4FB261052192}" dt="2024-01-25T13:26:13.163" v="41"/>
          <ac:picMkLst>
            <pc:docMk/>
            <pc:sldMk cId="3770466173" sldId="266"/>
            <ac:picMk id="6" creationId="{7A6B3583-7025-9BA1-067B-E043BE394F8D}"/>
          </ac:picMkLst>
        </pc:picChg>
        <pc:picChg chg="add">
          <ac:chgData name="Jones, Sian" userId="S::sjones@qmu.ac.uk::2192790f-9bea-4062-87da-a714a446c863" providerId="AD" clId="Web-{DEEC30E7-F2D6-44EA-B4E8-4FB261052192}" dt="2024-01-25T13:26:13.381" v="42"/>
          <ac:picMkLst>
            <pc:docMk/>
            <pc:sldMk cId="3770466173" sldId="266"/>
            <ac:picMk id="9" creationId="{1646D5F2-3E89-8568-800F-BC240635CE36}"/>
          </ac:picMkLst>
        </pc:picChg>
      </pc:sldChg>
      <pc:sldChg chg="modSp">
        <pc:chgData name="Jones, Sian" userId="S::sjones@qmu.ac.uk::2192790f-9bea-4062-87da-a714a446c863" providerId="AD" clId="Web-{DEEC30E7-F2D6-44EA-B4E8-4FB261052192}" dt="2024-01-25T13:24:29.487" v="23" actId="14100"/>
        <pc:sldMkLst>
          <pc:docMk/>
          <pc:sldMk cId="4264845065" sldId="281"/>
        </pc:sldMkLst>
        <pc:spChg chg="mod">
          <ac:chgData name="Jones, Sian" userId="S::sjones@qmu.ac.uk::2192790f-9bea-4062-87da-a714a446c863" providerId="AD" clId="Web-{DEEC30E7-F2D6-44EA-B4E8-4FB261052192}" dt="2024-01-25T13:24:29.487" v="23" actId="14100"/>
          <ac:spMkLst>
            <pc:docMk/>
            <pc:sldMk cId="4264845065" sldId="281"/>
            <ac:spMk id="4" creationId="{00000000-0000-0000-0000-000000000000}"/>
          </ac:spMkLst>
        </pc:spChg>
      </pc:sldChg>
      <pc:sldChg chg="addSp modSp mod modClrScheme chgLayout">
        <pc:chgData name="Jones, Sian" userId="S::sjones@qmu.ac.uk::2192790f-9bea-4062-87da-a714a446c863" providerId="AD" clId="Web-{DEEC30E7-F2D6-44EA-B4E8-4FB261052192}" dt="2024-01-25T13:31:28.064" v="194" actId="1076"/>
        <pc:sldMkLst>
          <pc:docMk/>
          <pc:sldMk cId="1399776678" sldId="294"/>
        </pc:sldMkLst>
        <pc:spChg chg="mod ord">
          <ac:chgData name="Jones, Sian" userId="S::sjones@qmu.ac.uk::2192790f-9bea-4062-87da-a714a446c863" providerId="AD" clId="Web-{DEEC30E7-F2D6-44EA-B4E8-4FB261052192}" dt="2024-01-25T13:29:54.233" v="156" actId="20577"/>
          <ac:spMkLst>
            <pc:docMk/>
            <pc:sldMk cId="1399776678" sldId="294"/>
            <ac:spMk id="2" creationId="{B74A43D5-245D-4358-A782-5A2114427717}"/>
          </ac:spMkLst>
        </pc:spChg>
        <pc:spChg chg="add mod ord">
          <ac:chgData name="Jones, Sian" userId="S::sjones@qmu.ac.uk::2192790f-9bea-4062-87da-a714a446c863" providerId="AD" clId="Web-{DEEC30E7-F2D6-44EA-B4E8-4FB261052192}" dt="2024-01-25T13:31:25.611" v="193" actId="1076"/>
          <ac:spMkLst>
            <pc:docMk/>
            <pc:sldMk cId="1399776678" sldId="294"/>
            <ac:spMk id="3" creationId="{893246EC-C006-D9EF-BE1F-8D65583F2B50}"/>
          </ac:spMkLst>
        </pc:spChg>
        <pc:picChg chg="add mod">
          <ac:chgData name="Jones, Sian" userId="S::sjones@qmu.ac.uk::2192790f-9bea-4062-87da-a714a446c863" providerId="AD" clId="Web-{DEEC30E7-F2D6-44EA-B4E8-4FB261052192}" dt="2024-01-25T13:31:28.064" v="194" actId="1076"/>
          <ac:picMkLst>
            <pc:docMk/>
            <pc:sldMk cId="1399776678" sldId="294"/>
            <ac:picMk id="4" creationId="{FA541D0B-E963-82F4-ADED-B732CF0B9356}"/>
          </ac:picMkLst>
        </pc:picChg>
      </pc:sldChg>
      <pc:sldChg chg="del">
        <pc:chgData name="Jones, Sian" userId="S::sjones@qmu.ac.uk::2192790f-9bea-4062-87da-a714a446c863" providerId="AD" clId="Web-{DEEC30E7-F2D6-44EA-B4E8-4FB261052192}" dt="2024-01-25T13:26:43.351" v="48"/>
        <pc:sldMkLst>
          <pc:docMk/>
          <pc:sldMk cId="3096781349" sldId="298"/>
        </pc:sldMkLst>
      </pc:sldChg>
      <pc:sldChg chg="modSp">
        <pc:chgData name="Jones, Sian" userId="S::sjones@qmu.ac.uk::2192790f-9bea-4062-87da-a714a446c863" providerId="AD" clId="Web-{DEEC30E7-F2D6-44EA-B4E8-4FB261052192}" dt="2024-01-25T13:32:00.441" v="198" actId="1076"/>
        <pc:sldMkLst>
          <pc:docMk/>
          <pc:sldMk cId="3877817785" sldId="301"/>
        </pc:sldMkLst>
        <pc:spChg chg="mod">
          <ac:chgData name="Jones, Sian" userId="S::sjones@qmu.ac.uk::2192790f-9bea-4062-87da-a714a446c863" providerId="AD" clId="Web-{DEEC30E7-F2D6-44EA-B4E8-4FB261052192}" dt="2024-01-25T13:32:00.441" v="198" actId="1076"/>
          <ac:spMkLst>
            <pc:docMk/>
            <pc:sldMk cId="3877817785" sldId="301"/>
            <ac:spMk id="2" creationId="{98204D2B-DD45-942B-7E84-32915C04B1CC}"/>
          </ac:spMkLst>
        </pc:spChg>
      </pc:sldChg>
      <pc:sldChg chg="modSp">
        <pc:chgData name="Jones, Sian" userId="S::sjones@qmu.ac.uk::2192790f-9bea-4062-87da-a714a446c863" providerId="AD" clId="Web-{DEEC30E7-F2D6-44EA-B4E8-4FB261052192}" dt="2024-01-25T13:31:54.144" v="197" actId="1076"/>
        <pc:sldMkLst>
          <pc:docMk/>
          <pc:sldMk cId="1351652086" sldId="302"/>
        </pc:sldMkLst>
        <pc:spChg chg="mod">
          <ac:chgData name="Jones, Sian" userId="S::sjones@qmu.ac.uk::2192790f-9bea-4062-87da-a714a446c863" providerId="AD" clId="Web-{DEEC30E7-F2D6-44EA-B4E8-4FB261052192}" dt="2024-01-25T13:31:54.144" v="197" actId="1076"/>
          <ac:spMkLst>
            <pc:docMk/>
            <pc:sldMk cId="1351652086" sldId="302"/>
            <ac:spMk id="2" creationId="{98204D2B-DD45-942B-7E84-32915C04B1CC}"/>
          </ac:spMkLst>
        </pc:spChg>
      </pc:sldChg>
      <pc:sldChg chg="modSp">
        <pc:chgData name="Jones, Sian" userId="S::sjones@qmu.ac.uk::2192790f-9bea-4062-87da-a714a446c863" providerId="AD" clId="Web-{DEEC30E7-F2D6-44EA-B4E8-4FB261052192}" dt="2024-01-25T13:31:46.862" v="196" actId="1076"/>
        <pc:sldMkLst>
          <pc:docMk/>
          <pc:sldMk cId="2699774651" sldId="303"/>
        </pc:sldMkLst>
        <pc:spChg chg="mod">
          <ac:chgData name="Jones, Sian" userId="S::sjones@qmu.ac.uk::2192790f-9bea-4062-87da-a714a446c863" providerId="AD" clId="Web-{DEEC30E7-F2D6-44EA-B4E8-4FB261052192}" dt="2024-01-25T13:31:46.862" v="196" actId="1076"/>
          <ac:spMkLst>
            <pc:docMk/>
            <pc:sldMk cId="2699774651" sldId="303"/>
            <ac:spMk id="2" creationId="{ABC89996-CC03-D600-13F1-4098A140EA2A}"/>
          </ac:spMkLst>
        </pc:spChg>
      </pc:sldChg>
      <pc:sldChg chg="modSp">
        <pc:chgData name="Jones, Sian" userId="S::sjones@qmu.ac.uk::2192790f-9bea-4062-87da-a714a446c863" providerId="AD" clId="Web-{DEEC30E7-F2D6-44EA-B4E8-4FB261052192}" dt="2024-01-25T13:31:39.456" v="195" actId="1076"/>
        <pc:sldMkLst>
          <pc:docMk/>
          <pc:sldMk cId="2459597682" sldId="304"/>
        </pc:sldMkLst>
        <pc:spChg chg="mod">
          <ac:chgData name="Jones, Sian" userId="S::sjones@qmu.ac.uk::2192790f-9bea-4062-87da-a714a446c863" providerId="AD" clId="Web-{DEEC30E7-F2D6-44EA-B4E8-4FB261052192}" dt="2024-01-25T13:31:39.456" v="195" actId="1076"/>
          <ac:spMkLst>
            <pc:docMk/>
            <pc:sldMk cId="2459597682" sldId="304"/>
            <ac:spMk id="2" creationId="{61D2553F-1E2F-DB90-AD11-8AC96A1373FB}"/>
          </ac:spMkLst>
        </pc:spChg>
      </pc:sldChg>
      <pc:sldChg chg="modSp">
        <pc:chgData name="Jones, Sian" userId="S::sjones@qmu.ac.uk::2192790f-9bea-4062-87da-a714a446c863" providerId="AD" clId="Web-{DEEC30E7-F2D6-44EA-B4E8-4FB261052192}" dt="2024-01-25T13:32:05.816" v="199" actId="1076"/>
        <pc:sldMkLst>
          <pc:docMk/>
          <pc:sldMk cId="2328631798" sldId="307"/>
        </pc:sldMkLst>
        <pc:spChg chg="mod">
          <ac:chgData name="Jones, Sian" userId="S::sjones@qmu.ac.uk::2192790f-9bea-4062-87da-a714a446c863" providerId="AD" clId="Web-{DEEC30E7-F2D6-44EA-B4E8-4FB261052192}" dt="2024-01-25T13:32:05.816" v="199" actId="1076"/>
          <ac:spMkLst>
            <pc:docMk/>
            <pc:sldMk cId="2328631798" sldId="307"/>
            <ac:spMk id="2" creationId="{7C9ADAF1-C694-4C55-A894-7FD8300E5780}"/>
          </ac:spMkLst>
        </pc:spChg>
      </pc:sldChg>
      <pc:sldChg chg="addSp modSp">
        <pc:chgData name="Jones, Sian" userId="S::sjones@qmu.ac.uk::2192790f-9bea-4062-87da-a714a446c863" providerId="AD" clId="Web-{DEEC30E7-F2D6-44EA-B4E8-4FB261052192}" dt="2024-01-25T13:23:34.985" v="7" actId="14100"/>
        <pc:sldMkLst>
          <pc:docMk/>
          <pc:sldMk cId="1561341832" sldId="325"/>
        </pc:sldMkLst>
        <pc:spChg chg="mod">
          <ac:chgData name="Jones, Sian" userId="S::sjones@qmu.ac.uk::2192790f-9bea-4062-87da-a714a446c863" providerId="AD" clId="Web-{DEEC30E7-F2D6-44EA-B4E8-4FB261052192}" dt="2024-01-25T13:23:28.813" v="5" actId="1076"/>
          <ac:spMkLst>
            <pc:docMk/>
            <pc:sldMk cId="1561341832" sldId="325"/>
            <ac:spMk id="2" creationId="{8304D1DA-1DF6-A12C-E0B4-9854A1F6053A}"/>
          </ac:spMkLst>
        </pc:spChg>
        <pc:spChg chg="mod">
          <ac:chgData name="Jones, Sian" userId="S::sjones@qmu.ac.uk::2192790f-9bea-4062-87da-a714a446c863" providerId="AD" clId="Web-{DEEC30E7-F2D6-44EA-B4E8-4FB261052192}" dt="2024-01-25T13:23:34.985" v="7" actId="14100"/>
          <ac:spMkLst>
            <pc:docMk/>
            <pc:sldMk cId="1561341832" sldId="325"/>
            <ac:spMk id="3" creationId="{FEF86E47-9603-61FE-6E19-4788E0213BC6}"/>
          </ac:spMkLst>
        </pc:spChg>
        <pc:picChg chg="add mod">
          <ac:chgData name="Jones, Sian" userId="S::sjones@qmu.ac.uk::2192790f-9bea-4062-87da-a714a446c863" providerId="AD" clId="Web-{DEEC30E7-F2D6-44EA-B4E8-4FB261052192}" dt="2024-01-25T13:23:11.750" v="2" actId="1076"/>
          <ac:picMkLst>
            <pc:docMk/>
            <pc:sldMk cId="1561341832" sldId="325"/>
            <ac:picMk id="4" creationId="{8CDC5BA3-3572-C9F9-488D-A2EAFCB9DA2A}"/>
          </ac:picMkLst>
        </pc:picChg>
      </pc:sldChg>
      <pc:sldChg chg="addSp modSp">
        <pc:chgData name="Jones, Sian" userId="S::sjones@qmu.ac.uk::2192790f-9bea-4062-87da-a714a446c863" providerId="AD" clId="Web-{DEEC30E7-F2D6-44EA-B4E8-4FB261052192}" dt="2024-01-25T13:25:46.115" v="40" actId="14100"/>
        <pc:sldMkLst>
          <pc:docMk/>
          <pc:sldMk cId="2468111114" sldId="326"/>
        </pc:sldMkLst>
        <pc:spChg chg="mod">
          <ac:chgData name="Jones, Sian" userId="S::sjones@qmu.ac.uk::2192790f-9bea-4062-87da-a714a446c863" providerId="AD" clId="Web-{DEEC30E7-F2D6-44EA-B4E8-4FB261052192}" dt="2024-01-25T13:25:37.130" v="37" actId="14100"/>
          <ac:spMkLst>
            <pc:docMk/>
            <pc:sldMk cId="2468111114" sldId="326"/>
            <ac:spMk id="2" creationId="{568753DF-1385-D700-F7F7-EC464160258C}"/>
          </ac:spMkLst>
        </pc:spChg>
        <pc:spChg chg="mod">
          <ac:chgData name="Jones, Sian" userId="S::sjones@qmu.ac.uk::2192790f-9bea-4062-87da-a714a446c863" providerId="AD" clId="Web-{DEEC30E7-F2D6-44EA-B4E8-4FB261052192}" dt="2024-01-25T13:25:46.115" v="40" actId="14100"/>
          <ac:spMkLst>
            <pc:docMk/>
            <pc:sldMk cId="2468111114" sldId="326"/>
            <ac:spMk id="3" creationId="{2DC69FB1-65F7-243C-8CC7-8A8CEBF43EE7}"/>
          </ac:spMkLst>
        </pc:spChg>
        <pc:picChg chg="add">
          <ac:chgData name="Jones, Sian" userId="S::sjones@qmu.ac.uk::2192790f-9bea-4062-87da-a714a446c863" providerId="AD" clId="Web-{DEEC30E7-F2D6-44EA-B4E8-4FB261052192}" dt="2024-01-25T13:25:25.020" v="34"/>
          <ac:picMkLst>
            <pc:docMk/>
            <pc:sldMk cId="2468111114" sldId="326"/>
            <ac:picMk id="5" creationId="{171F5252-3788-0332-F81D-6FD216412FDB}"/>
          </ac:picMkLst>
        </pc:picChg>
      </pc:sldChg>
    </pc:docChg>
  </pc:docChgLst>
  <pc:docChgLst>
    <pc:chgData name="Uytman, Clare" userId="S::cuytman@qmu.ac.uk::fd92760e-d094-498d-9f84-283e285061da" providerId="AD" clId="Web-{7FC03364-4C88-C978-B04F-1F782B48215C}"/>
    <pc:docChg chg="delSld modSld sldOrd">
      <pc:chgData name="Uytman, Clare" userId="S::cuytman@qmu.ac.uk::fd92760e-d094-498d-9f84-283e285061da" providerId="AD" clId="Web-{7FC03364-4C88-C978-B04F-1F782B48215C}" dt="2024-09-26T09:19:38.672" v="67"/>
      <pc:docMkLst>
        <pc:docMk/>
      </pc:docMkLst>
      <pc:sldChg chg="modSp">
        <pc:chgData name="Uytman, Clare" userId="S::cuytman@qmu.ac.uk::fd92760e-d094-498d-9f84-283e285061da" providerId="AD" clId="Web-{7FC03364-4C88-C978-B04F-1F782B48215C}" dt="2024-09-26T08:57:41.922" v="6" actId="1076"/>
        <pc:sldMkLst>
          <pc:docMk/>
          <pc:sldMk cId="312773212" sldId="286"/>
        </pc:sldMkLst>
        <pc:spChg chg="mod">
          <ac:chgData name="Uytman, Clare" userId="S::cuytman@qmu.ac.uk::fd92760e-d094-498d-9f84-283e285061da" providerId="AD" clId="Web-{7FC03364-4C88-C978-B04F-1F782B48215C}" dt="2024-09-26T08:57:21.328" v="4" actId="20577"/>
          <ac:spMkLst>
            <pc:docMk/>
            <pc:sldMk cId="312773212" sldId="286"/>
            <ac:spMk id="2" creationId="{C4DB419F-114B-D928-D8A0-5FACC8CBDC77}"/>
          </ac:spMkLst>
        </pc:spChg>
        <pc:picChg chg="mod">
          <ac:chgData name="Uytman, Clare" userId="S::cuytman@qmu.ac.uk::fd92760e-d094-498d-9f84-283e285061da" providerId="AD" clId="Web-{7FC03364-4C88-C978-B04F-1F782B48215C}" dt="2024-09-26T08:57:41.922" v="6" actId="1076"/>
          <ac:picMkLst>
            <pc:docMk/>
            <pc:sldMk cId="312773212" sldId="286"/>
            <ac:picMk id="5" creationId="{E6F8357E-8940-AA68-BEFA-7DE4692CFC87}"/>
          </ac:picMkLst>
        </pc:picChg>
      </pc:sldChg>
      <pc:sldChg chg="modSp">
        <pc:chgData name="Uytman, Clare" userId="S::cuytman@qmu.ac.uk::fd92760e-d094-498d-9f84-283e285061da" providerId="AD" clId="Web-{7FC03364-4C88-C978-B04F-1F782B48215C}" dt="2024-09-26T09:14:02.847" v="45" actId="20577"/>
        <pc:sldMkLst>
          <pc:docMk/>
          <pc:sldMk cId="115065451" sldId="327"/>
        </pc:sldMkLst>
        <pc:spChg chg="mod">
          <ac:chgData name="Uytman, Clare" userId="S::cuytman@qmu.ac.uk::fd92760e-d094-498d-9f84-283e285061da" providerId="AD" clId="Web-{7FC03364-4C88-C978-B04F-1F782B48215C}" dt="2024-09-26T09:14:02.847" v="45" actId="20577"/>
          <ac:spMkLst>
            <pc:docMk/>
            <pc:sldMk cId="115065451" sldId="327"/>
            <ac:spMk id="13" creationId="{B2DE1447-EC77-A3E8-F508-C2B1EB9838F2}"/>
          </ac:spMkLst>
        </pc:spChg>
        <pc:spChg chg="mod">
          <ac:chgData name="Uytman, Clare" userId="S::cuytman@qmu.ac.uk::fd92760e-d094-498d-9f84-283e285061da" providerId="AD" clId="Web-{7FC03364-4C88-C978-B04F-1F782B48215C}" dt="2024-09-26T09:13:35.003" v="33" actId="20577"/>
          <ac:spMkLst>
            <pc:docMk/>
            <pc:sldMk cId="115065451" sldId="327"/>
            <ac:spMk id="14" creationId="{8A851CFE-470F-508C-7D6A-0C4154B9BBDD}"/>
          </ac:spMkLst>
        </pc:spChg>
      </pc:sldChg>
      <pc:sldChg chg="addSp delSp modSp">
        <pc:chgData name="Uytman, Clare" userId="S::cuytman@qmu.ac.uk::fd92760e-d094-498d-9f84-283e285061da" providerId="AD" clId="Web-{7FC03364-4C88-C978-B04F-1F782B48215C}" dt="2024-09-26T09:17:48.137" v="60" actId="1076"/>
        <pc:sldMkLst>
          <pc:docMk/>
          <pc:sldMk cId="1579085246" sldId="329"/>
        </pc:sldMkLst>
        <pc:spChg chg="mod">
          <ac:chgData name="Uytman, Clare" userId="S::cuytman@qmu.ac.uk::fd92760e-d094-498d-9f84-283e285061da" providerId="AD" clId="Web-{7FC03364-4C88-C978-B04F-1F782B48215C}" dt="2024-09-26T09:17:38.777" v="58" actId="20577"/>
          <ac:spMkLst>
            <pc:docMk/>
            <pc:sldMk cId="1579085246" sldId="329"/>
            <ac:spMk id="2" creationId="{8304D1DA-1DF6-A12C-E0B4-9854A1F6053A}"/>
          </ac:spMkLst>
        </pc:spChg>
        <pc:picChg chg="add mod">
          <ac:chgData name="Uytman, Clare" userId="S::cuytman@qmu.ac.uk::fd92760e-d094-498d-9f84-283e285061da" providerId="AD" clId="Web-{7FC03364-4C88-C978-B04F-1F782B48215C}" dt="2024-09-26T09:17:48.137" v="60" actId="1076"/>
          <ac:picMkLst>
            <pc:docMk/>
            <pc:sldMk cId="1579085246" sldId="329"/>
            <ac:picMk id="3" creationId="{0D5150EC-2E7A-3E18-5B39-299F75F680B3}"/>
          </ac:picMkLst>
        </pc:picChg>
        <pc:picChg chg="del">
          <ac:chgData name="Uytman, Clare" userId="S::cuytman@qmu.ac.uk::fd92760e-d094-498d-9f84-283e285061da" providerId="AD" clId="Web-{7FC03364-4C88-C978-B04F-1F782B48215C}" dt="2024-09-26T09:16:33.259" v="46"/>
          <ac:picMkLst>
            <pc:docMk/>
            <pc:sldMk cId="1579085246" sldId="329"/>
            <ac:picMk id="4" creationId="{8CDC5BA3-3572-C9F9-488D-A2EAFCB9DA2A}"/>
          </ac:picMkLst>
        </pc:picChg>
      </pc:sldChg>
      <pc:sldChg chg="ord">
        <pc:chgData name="Uytman, Clare" userId="S::cuytman@qmu.ac.uk::fd92760e-d094-498d-9f84-283e285061da" providerId="AD" clId="Web-{7FC03364-4C88-C978-B04F-1F782B48215C}" dt="2024-09-26T09:19:10.796" v="66"/>
        <pc:sldMkLst>
          <pc:docMk/>
          <pc:sldMk cId="2496122707" sldId="356"/>
        </pc:sldMkLst>
      </pc:sldChg>
      <pc:sldChg chg="ord">
        <pc:chgData name="Uytman, Clare" userId="S::cuytman@qmu.ac.uk::fd92760e-d094-498d-9f84-283e285061da" providerId="AD" clId="Web-{7FC03364-4C88-C978-B04F-1F782B48215C}" dt="2024-09-26T09:19:10.780" v="64"/>
        <pc:sldMkLst>
          <pc:docMk/>
          <pc:sldMk cId="2846427451" sldId="360"/>
        </pc:sldMkLst>
      </pc:sldChg>
      <pc:sldChg chg="ord">
        <pc:chgData name="Uytman, Clare" userId="S::cuytman@qmu.ac.uk::fd92760e-d094-498d-9f84-283e285061da" providerId="AD" clId="Web-{7FC03364-4C88-C978-B04F-1F782B48215C}" dt="2024-09-26T09:19:10.796" v="65"/>
        <pc:sldMkLst>
          <pc:docMk/>
          <pc:sldMk cId="524633561" sldId="362"/>
        </pc:sldMkLst>
      </pc:sldChg>
      <pc:sldChg chg="modSp">
        <pc:chgData name="Uytman, Clare" userId="S::cuytman@qmu.ac.uk::fd92760e-d094-498d-9f84-283e285061da" providerId="AD" clId="Web-{7FC03364-4C88-C978-B04F-1F782B48215C}" dt="2024-09-26T09:18:14.028" v="62" actId="20577"/>
        <pc:sldMkLst>
          <pc:docMk/>
          <pc:sldMk cId="1598451537" sldId="504"/>
        </pc:sldMkLst>
        <pc:spChg chg="mod">
          <ac:chgData name="Uytman, Clare" userId="S::cuytman@qmu.ac.uk::fd92760e-d094-498d-9f84-283e285061da" providerId="AD" clId="Web-{7FC03364-4C88-C978-B04F-1F782B48215C}" dt="2024-09-26T09:18:14.028" v="62" actId="20577"/>
          <ac:spMkLst>
            <pc:docMk/>
            <pc:sldMk cId="1598451537" sldId="504"/>
            <ac:spMk id="3" creationId="{00000000-0000-0000-0000-000000000000}"/>
          </ac:spMkLst>
        </pc:spChg>
      </pc:sldChg>
      <pc:sldChg chg="del">
        <pc:chgData name="Uytman, Clare" userId="S::cuytman@qmu.ac.uk::fd92760e-d094-498d-9f84-283e285061da" providerId="AD" clId="Web-{7FC03364-4C88-C978-B04F-1F782B48215C}" dt="2024-09-26T09:18:26.029" v="63"/>
        <pc:sldMkLst>
          <pc:docMk/>
          <pc:sldMk cId="743286495" sldId="510"/>
        </pc:sldMkLst>
      </pc:sldChg>
      <pc:sldChg chg="del">
        <pc:chgData name="Uytman, Clare" userId="S::cuytman@qmu.ac.uk::fd92760e-d094-498d-9f84-283e285061da" providerId="AD" clId="Web-{7FC03364-4C88-C978-B04F-1F782B48215C}" dt="2024-09-26T09:19:38.672" v="67"/>
        <pc:sldMkLst>
          <pc:docMk/>
          <pc:sldMk cId="1558882692" sldId="511"/>
        </pc:sldMkLst>
      </pc:sldChg>
    </pc:docChg>
  </pc:docChgLst>
  <pc:docChgLst>
    <pc:chgData name="Jones, Sian" userId="S::sjones@qmu.ac.uk::2192790f-9bea-4062-87da-a714a446c863" providerId="AD" clId="Web-{ED67B5DF-1ED2-493F-B225-F6527A6A9245}"/>
    <pc:docChg chg="modSld">
      <pc:chgData name="Jones, Sian" userId="S::sjones@qmu.ac.uk::2192790f-9bea-4062-87da-a714a446c863" providerId="AD" clId="Web-{ED67B5DF-1ED2-493F-B225-F6527A6A9245}" dt="2024-01-25T13:36:19.714" v="14" actId="1076"/>
      <pc:docMkLst>
        <pc:docMk/>
      </pc:docMkLst>
      <pc:sldChg chg="addSp modSp">
        <pc:chgData name="Jones, Sian" userId="S::sjones@qmu.ac.uk::2192790f-9bea-4062-87da-a714a446c863" providerId="AD" clId="Web-{ED67B5DF-1ED2-493F-B225-F6527A6A9245}" dt="2024-01-25T13:36:19.714" v="14" actId="1076"/>
        <pc:sldMkLst>
          <pc:docMk/>
          <pc:sldMk cId="1637957073" sldId="258"/>
        </pc:sldMkLst>
        <pc:spChg chg="add mod">
          <ac:chgData name="Jones, Sian" userId="S::sjones@qmu.ac.uk::2192790f-9bea-4062-87da-a714a446c863" providerId="AD" clId="Web-{ED67B5DF-1ED2-493F-B225-F6527A6A9245}" dt="2024-01-25T13:36:19.714" v="14" actId="1076"/>
          <ac:spMkLst>
            <pc:docMk/>
            <pc:sldMk cId="1637957073" sldId="258"/>
            <ac:spMk id="3" creationId="{D02E70D6-A52D-CA30-5CDB-E3088376F0C0}"/>
          </ac:spMkLst>
        </pc:spChg>
        <pc:picChg chg="add mod">
          <ac:chgData name="Jones, Sian" userId="S::sjones@qmu.ac.uk::2192790f-9bea-4062-87da-a714a446c863" providerId="AD" clId="Web-{ED67B5DF-1ED2-493F-B225-F6527A6A9245}" dt="2024-01-25T13:36:16.057" v="13" actId="1076"/>
          <ac:picMkLst>
            <pc:docMk/>
            <pc:sldMk cId="1637957073" sldId="258"/>
            <ac:picMk id="5" creationId="{E4CC7993-5EE9-2A8A-1941-5D6DDABC3348}"/>
          </ac:picMkLst>
        </pc:picChg>
      </pc:sldChg>
      <pc:sldChg chg="addSp modSp">
        <pc:chgData name="Jones, Sian" userId="S::sjones@qmu.ac.uk::2192790f-9bea-4062-87da-a714a446c863" providerId="AD" clId="Web-{ED67B5DF-1ED2-493F-B225-F6527A6A9245}" dt="2024-01-25T13:35:47.260" v="4" actId="1076"/>
        <pc:sldMkLst>
          <pc:docMk/>
          <pc:sldMk cId="1916021000" sldId="305"/>
        </pc:sldMkLst>
        <pc:picChg chg="add mod">
          <ac:chgData name="Jones, Sian" userId="S::sjones@qmu.ac.uk::2192790f-9bea-4062-87da-a714a446c863" providerId="AD" clId="Web-{ED67B5DF-1ED2-493F-B225-F6527A6A9245}" dt="2024-01-25T13:35:47.260" v="4" actId="1076"/>
          <ac:picMkLst>
            <pc:docMk/>
            <pc:sldMk cId="1916021000" sldId="305"/>
            <ac:picMk id="2" creationId="{2CB3174F-53B7-5FF5-6021-CFFF8B1B66FB}"/>
          </ac:picMkLst>
        </pc:picChg>
      </pc:sldChg>
    </pc:docChg>
  </pc:docChgLst>
  <pc:docChgLst>
    <pc:chgData name="Uytman, Clare" userId="S::cuytman@qmu.ac.uk::fd92760e-d094-498d-9f84-283e285061da" providerId="AD" clId="Web-{1D366365-DB79-0CBA-EC54-5A73F845E80F}"/>
    <pc:docChg chg="modSld">
      <pc:chgData name="Uytman, Clare" userId="S::cuytman@qmu.ac.uk::fd92760e-d094-498d-9f84-283e285061da" providerId="AD" clId="Web-{1D366365-DB79-0CBA-EC54-5A73F845E80F}" dt="2024-01-30T17:59:16.001" v="3" actId="1076"/>
      <pc:docMkLst>
        <pc:docMk/>
      </pc:docMkLst>
      <pc:sldChg chg="modSp">
        <pc:chgData name="Uytman, Clare" userId="S::cuytman@qmu.ac.uk::fd92760e-d094-498d-9f84-283e285061da" providerId="AD" clId="Web-{1D366365-DB79-0CBA-EC54-5A73F845E80F}" dt="2024-01-30T17:59:16.001" v="3" actId="1076"/>
        <pc:sldMkLst>
          <pc:docMk/>
          <pc:sldMk cId="3882031984" sldId="285"/>
        </pc:sldMkLst>
        <pc:spChg chg="mod">
          <ac:chgData name="Uytman, Clare" userId="S::cuytman@qmu.ac.uk::fd92760e-d094-498d-9f84-283e285061da" providerId="AD" clId="Web-{1D366365-DB79-0CBA-EC54-5A73F845E80F}" dt="2024-01-30T17:59:16.001" v="3" actId="1076"/>
          <ac:spMkLst>
            <pc:docMk/>
            <pc:sldMk cId="3882031984" sldId="285"/>
            <ac:spMk id="10" creationId="{192BCBBC-6D00-D663-31CD-398D4C215B66}"/>
          </ac:spMkLst>
        </pc:spChg>
        <pc:picChg chg="mod">
          <ac:chgData name="Uytman, Clare" userId="S::cuytman@qmu.ac.uk::fd92760e-d094-498d-9f84-283e285061da" providerId="AD" clId="Web-{1D366365-DB79-0CBA-EC54-5A73F845E80F}" dt="2024-01-30T17:58:59.407" v="1" actId="14100"/>
          <ac:picMkLst>
            <pc:docMk/>
            <pc:sldMk cId="3882031984" sldId="285"/>
            <ac:picMk id="11" creationId="{D40A04BC-E15F-38AF-7A64-8CC2F057E6FA}"/>
          </ac:picMkLst>
        </pc:picChg>
        <pc:picChg chg="mod">
          <ac:chgData name="Uytman, Clare" userId="S::cuytman@qmu.ac.uk::fd92760e-d094-498d-9f84-283e285061da" providerId="AD" clId="Web-{1D366365-DB79-0CBA-EC54-5A73F845E80F}" dt="2024-01-30T17:58:52.860" v="0" actId="14100"/>
          <ac:picMkLst>
            <pc:docMk/>
            <pc:sldMk cId="3882031984" sldId="285"/>
            <ac:picMk id="12" creationId="{CFBF6269-253D-A075-78BB-D8C60801EEA7}"/>
          </ac:picMkLst>
        </pc:picChg>
        <pc:picChg chg="mod">
          <ac:chgData name="Uytman, Clare" userId="S::cuytman@qmu.ac.uk::fd92760e-d094-498d-9f84-283e285061da" providerId="AD" clId="Web-{1D366365-DB79-0CBA-EC54-5A73F845E80F}" dt="2024-01-30T17:59:07.454" v="2" actId="14100"/>
          <ac:picMkLst>
            <pc:docMk/>
            <pc:sldMk cId="3882031984" sldId="285"/>
            <ac:picMk id="1034" creationId="{E9A8633C-E6CA-DFC6-9305-90B439280186}"/>
          </ac:picMkLst>
        </pc:picChg>
      </pc:sldChg>
    </pc:docChg>
  </pc:docChgLst>
  <pc:docChgLst>
    <pc:chgData name="Jones, Sian" userId="S::sjones@qmu.ac.uk::2192790f-9bea-4062-87da-a714a446c863" providerId="AD" clId="Web-{59C86AAE-BEF9-42F4-B9EA-1DCA6F02B390}"/>
    <pc:docChg chg="modSld">
      <pc:chgData name="Jones, Sian" userId="S::sjones@qmu.ac.uk::2192790f-9bea-4062-87da-a714a446c863" providerId="AD" clId="Web-{59C86AAE-BEF9-42F4-B9EA-1DCA6F02B390}" dt="2024-09-26T09:35:25.541" v="27" actId="1076"/>
      <pc:docMkLst>
        <pc:docMk/>
      </pc:docMkLst>
      <pc:sldChg chg="modSp">
        <pc:chgData name="Jones, Sian" userId="S::sjones@qmu.ac.uk::2192790f-9bea-4062-87da-a714a446c863" providerId="AD" clId="Web-{59C86AAE-BEF9-42F4-B9EA-1DCA6F02B390}" dt="2024-09-26T09:14:24.536" v="5" actId="20577"/>
        <pc:sldMkLst>
          <pc:docMk/>
          <pc:sldMk cId="115065451" sldId="327"/>
        </pc:sldMkLst>
        <pc:spChg chg="mod">
          <ac:chgData name="Jones, Sian" userId="S::sjones@qmu.ac.uk::2192790f-9bea-4062-87da-a714a446c863" providerId="AD" clId="Web-{59C86AAE-BEF9-42F4-B9EA-1DCA6F02B390}" dt="2024-09-26T09:14:24.536" v="5" actId="20577"/>
          <ac:spMkLst>
            <pc:docMk/>
            <pc:sldMk cId="115065451" sldId="327"/>
            <ac:spMk id="13" creationId="{B2DE1447-EC77-A3E8-F508-C2B1EB9838F2}"/>
          </ac:spMkLst>
        </pc:spChg>
      </pc:sldChg>
      <pc:sldChg chg="addSp modSp">
        <pc:chgData name="Jones, Sian" userId="S::sjones@qmu.ac.uk::2192790f-9bea-4062-87da-a714a446c863" providerId="AD" clId="Web-{59C86AAE-BEF9-42F4-B9EA-1DCA6F02B390}" dt="2024-09-26T09:35:25.541" v="27" actId="1076"/>
        <pc:sldMkLst>
          <pc:docMk/>
          <pc:sldMk cId="3310926476" sldId="328"/>
        </pc:sldMkLst>
        <pc:spChg chg="mod">
          <ac:chgData name="Jones, Sian" userId="S::sjones@qmu.ac.uk::2192790f-9bea-4062-87da-a714a446c863" providerId="AD" clId="Web-{59C86AAE-BEF9-42F4-B9EA-1DCA6F02B390}" dt="2024-09-26T09:34:37.338" v="22" actId="20577"/>
          <ac:spMkLst>
            <pc:docMk/>
            <pc:sldMk cId="3310926476" sldId="328"/>
            <ac:spMk id="5" creationId="{BEE9B93A-503B-0B79-6AE7-EB77137C1559}"/>
          </ac:spMkLst>
        </pc:spChg>
        <pc:picChg chg="add mod">
          <ac:chgData name="Jones, Sian" userId="S::sjones@qmu.ac.uk::2192790f-9bea-4062-87da-a714a446c863" providerId="AD" clId="Web-{59C86AAE-BEF9-42F4-B9EA-1DCA6F02B390}" dt="2024-09-26T09:35:25.541" v="27" actId="1076"/>
          <ac:picMkLst>
            <pc:docMk/>
            <pc:sldMk cId="3310926476" sldId="328"/>
            <ac:picMk id="6" creationId="{5205F74A-880A-CEF4-BEE2-B96026D3EB06}"/>
          </ac:picMkLst>
        </pc:picChg>
      </pc:sldChg>
      <pc:sldChg chg="addSp delSp modSp">
        <pc:chgData name="Jones, Sian" userId="S::sjones@qmu.ac.uk::2192790f-9bea-4062-87da-a714a446c863" providerId="AD" clId="Web-{59C86AAE-BEF9-42F4-B9EA-1DCA6F02B390}" dt="2024-09-26T09:32:40.605" v="17" actId="20577"/>
        <pc:sldMkLst>
          <pc:docMk/>
          <pc:sldMk cId="708947535" sldId="515"/>
        </pc:sldMkLst>
        <pc:spChg chg="mod">
          <ac:chgData name="Jones, Sian" userId="S::sjones@qmu.ac.uk::2192790f-9bea-4062-87da-a714a446c863" providerId="AD" clId="Web-{59C86AAE-BEF9-42F4-B9EA-1DCA6F02B390}" dt="2024-09-26T09:32:40.605" v="17" actId="20577"/>
          <ac:spMkLst>
            <pc:docMk/>
            <pc:sldMk cId="708947535" sldId="515"/>
            <ac:spMk id="4" creationId="{08D0B143-AA18-BFE4-5522-8A7D9D70AFDA}"/>
          </ac:spMkLst>
        </pc:spChg>
        <pc:spChg chg="del">
          <ac:chgData name="Jones, Sian" userId="S::sjones@qmu.ac.uk::2192790f-9bea-4062-87da-a714a446c863" providerId="AD" clId="Web-{59C86AAE-BEF9-42F4-B9EA-1DCA6F02B390}" dt="2024-09-26T09:22:11.110" v="12"/>
          <ac:spMkLst>
            <pc:docMk/>
            <pc:sldMk cId="708947535" sldId="515"/>
            <ac:spMk id="7" creationId="{42FA541B-6F3F-A292-08C9-AA656F8DC642}"/>
          </ac:spMkLst>
        </pc:spChg>
        <pc:picChg chg="add mod ord">
          <ac:chgData name="Jones, Sian" userId="S::sjones@qmu.ac.uk::2192790f-9bea-4062-87da-a714a446c863" providerId="AD" clId="Web-{59C86AAE-BEF9-42F4-B9EA-1DCA6F02B390}" dt="2024-09-26T09:22:51.172" v="16" actId="1076"/>
          <ac:picMkLst>
            <pc:docMk/>
            <pc:sldMk cId="708947535" sldId="515"/>
            <ac:picMk id="3" creationId="{95F699A8-9818-3F9C-6FDA-EC9A414048D5}"/>
          </ac:picMkLst>
        </pc:picChg>
      </pc:sldChg>
    </pc:docChg>
  </pc:docChgLst>
  <pc:docChgLst>
    <pc:chgData name="Jones, Sian" userId="S::sjones@qmu.ac.uk::2192790f-9bea-4062-87da-a714a446c863" providerId="AD" clId="Web-{68CDFAB5-16C7-4776-B381-44C3883364E8}"/>
    <pc:docChg chg="delSld modSld sldOrd">
      <pc:chgData name="Jones, Sian" userId="S::sjones@qmu.ac.uk::2192790f-9bea-4062-87da-a714a446c863" providerId="AD" clId="Web-{68CDFAB5-16C7-4776-B381-44C3883364E8}" dt="2024-09-26T08:59:09.935" v="36"/>
      <pc:docMkLst>
        <pc:docMk/>
      </pc:docMkLst>
      <pc:sldChg chg="modSp mod modClrScheme chgLayout">
        <pc:chgData name="Jones, Sian" userId="S::sjones@qmu.ac.uk::2192790f-9bea-4062-87da-a714a446c863" providerId="AD" clId="Web-{68CDFAB5-16C7-4776-B381-44C3883364E8}" dt="2024-09-26T08:58:22.918" v="32" actId="20577"/>
        <pc:sldMkLst>
          <pc:docMk/>
          <pc:sldMk cId="1637957073" sldId="258"/>
        </pc:sldMkLst>
        <pc:spChg chg="mod">
          <ac:chgData name="Jones, Sian" userId="S::sjones@qmu.ac.uk::2192790f-9bea-4062-87da-a714a446c863" providerId="AD" clId="Web-{68CDFAB5-16C7-4776-B381-44C3883364E8}" dt="2024-09-26T08:58:22.918" v="32" actId="20577"/>
          <ac:spMkLst>
            <pc:docMk/>
            <pc:sldMk cId="1637957073" sldId="258"/>
            <ac:spMk id="14" creationId="{8A851CFE-470F-508C-7D6A-0C4154B9BBDD}"/>
          </ac:spMkLst>
        </pc:spChg>
      </pc:sldChg>
      <pc:sldChg chg="mod modClrScheme chgLayout">
        <pc:chgData name="Jones, Sian" userId="S::sjones@qmu.ac.uk::2192790f-9bea-4062-87da-a714a446c863" providerId="AD" clId="Web-{68CDFAB5-16C7-4776-B381-44C3883364E8}" dt="2024-09-26T08:57:58.526" v="23"/>
        <pc:sldMkLst>
          <pc:docMk/>
          <pc:sldMk cId="3998406375" sldId="259"/>
        </pc:sldMkLst>
      </pc:sldChg>
      <pc:sldChg chg="mod modClrScheme chgLayout">
        <pc:chgData name="Jones, Sian" userId="S::sjones@qmu.ac.uk::2192790f-9bea-4062-87da-a714a446c863" providerId="AD" clId="Web-{68CDFAB5-16C7-4776-B381-44C3883364E8}" dt="2024-09-26T08:57:55.870" v="1"/>
        <pc:sldMkLst>
          <pc:docMk/>
          <pc:sldMk cId="381972882" sldId="262"/>
        </pc:sldMkLst>
      </pc:sldChg>
      <pc:sldChg chg="modSp mod modClrScheme chgLayout">
        <pc:chgData name="Jones, Sian" userId="S::sjones@qmu.ac.uk::2192790f-9bea-4062-87da-a714a446c863" providerId="AD" clId="Web-{68CDFAB5-16C7-4776-B381-44C3883364E8}" dt="2024-09-26T08:57:58.589" v="24"/>
        <pc:sldMkLst>
          <pc:docMk/>
          <pc:sldMk cId="4237419942" sldId="263"/>
        </pc:sldMkLst>
        <pc:spChg chg="mod ord">
          <ac:chgData name="Jones, Sian" userId="S::sjones@qmu.ac.uk::2192790f-9bea-4062-87da-a714a446c863" providerId="AD" clId="Web-{68CDFAB5-16C7-4776-B381-44C3883364E8}" dt="2024-09-26T08:57:58.589" v="24"/>
          <ac:spMkLst>
            <pc:docMk/>
            <pc:sldMk cId="4237419942" sldId="263"/>
            <ac:spMk id="2" creationId="{7FAA25DA-66CF-6E4C-BE89-65579DE243C2}"/>
          </ac:spMkLst>
        </pc:spChg>
      </pc:sldChg>
      <pc:sldChg chg="modSp del mod modClrScheme chgLayout">
        <pc:chgData name="Jones, Sian" userId="S::sjones@qmu.ac.uk::2192790f-9bea-4062-87da-a714a446c863" providerId="AD" clId="Web-{68CDFAB5-16C7-4776-B381-44C3883364E8}" dt="2024-09-26T08:59:09.935" v="36"/>
        <pc:sldMkLst>
          <pc:docMk/>
          <pc:sldMk cId="4235509511" sldId="264"/>
        </pc:sldMkLst>
        <pc:spChg chg="mod ord">
          <ac:chgData name="Jones, Sian" userId="S::sjones@qmu.ac.uk::2192790f-9bea-4062-87da-a714a446c863" providerId="AD" clId="Web-{68CDFAB5-16C7-4776-B381-44C3883364E8}" dt="2024-09-26T08:57:55.979" v="2"/>
          <ac:spMkLst>
            <pc:docMk/>
            <pc:sldMk cId="4235509511" sldId="264"/>
            <ac:spMk id="2" creationId="{0FEAB9BC-654B-4BBA-897D-A60169E5984E}"/>
          </ac:spMkLst>
        </pc:spChg>
        <pc:spChg chg="mod ord">
          <ac:chgData name="Jones, Sian" userId="S::sjones@qmu.ac.uk::2192790f-9bea-4062-87da-a714a446c863" providerId="AD" clId="Web-{68CDFAB5-16C7-4776-B381-44C3883364E8}" dt="2024-09-26T08:57:55.979" v="2"/>
          <ac:spMkLst>
            <pc:docMk/>
            <pc:sldMk cId="4235509511" sldId="264"/>
            <ac:spMk id="6" creationId="{130C0129-2A7A-8532-7C3D-59C78E58CEF1}"/>
          </ac:spMkLst>
        </pc:spChg>
      </pc:sldChg>
      <pc:sldChg chg="modSp mod modClrScheme chgLayout">
        <pc:chgData name="Jones, Sian" userId="S::sjones@qmu.ac.uk::2192790f-9bea-4062-87da-a714a446c863" providerId="AD" clId="Web-{68CDFAB5-16C7-4776-B381-44C3883364E8}" dt="2024-09-26T08:57:57.839" v="18"/>
        <pc:sldMkLst>
          <pc:docMk/>
          <pc:sldMk cId="3770466173" sldId="266"/>
        </pc:sldMkLst>
        <pc:spChg chg="mod ord">
          <ac:chgData name="Jones, Sian" userId="S::sjones@qmu.ac.uk::2192790f-9bea-4062-87da-a714a446c863" providerId="AD" clId="Web-{68CDFAB5-16C7-4776-B381-44C3883364E8}" dt="2024-09-26T08:57:57.839" v="18"/>
          <ac:spMkLst>
            <pc:docMk/>
            <pc:sldMk cId="3770466173" sldId="266"/>
            <ac:spMk id="2" creationId="{601F020B-CD0F-2790-D4DA-AF2FC0BDE9E6}"/>
          </ac:spMkLst>
        </pc:spChg>
        <pc:spChg chg="mod ord">
          <ac:chgData name="Jones, Sian" userId="S::sjones@qmu.ac.uk::2192790f-9bea-4062-87da-a714a446c863" providerId="AD" clId="Web-{68CDFAB5-16C7-4776-B381-44C3883364E8}" dt="2024-09-26T08:57:57.839" v="18"/>
          <ac:spMkLst>
            <pc:docMk/>
            <pc:sldMk cId="3770466173" sldId="266"/>
            <ac:spMk id="3" creationId="{F02A52ED-AE7A-9D34-4EB6-40CB737DB4B9}"/>
          </ac:spMkLst>
        </pc:spChg>
      </pc:sldChg>
      <pc:sldChg chg="modSp mod modClrScheme chgLayout">
        <pc:chgData name="Jones, Sian" userId="S::sjones@qmu.ac.uk::2192790f-9bea-4062-87da-a714a446c863" providerId="AD" clId="Web-{68CDFAB5-16C7-4776-B381-44C3883364E8}" dt="2024-09-26T08:57:57.417" v="14"/>
        <pc:sldMkLst>
          <pc:docMk/>
          <pc:sldMk cId="3376848574" sldId="268"/>
        </pc:sldMkLst>
        <pc:spChg chg="mod ord">
          <ac:chgData name="Jones, Sian" userId="S::sjones@qmu.ac.uk::2192790f-9bea-4062-87da-a714a446c863" providerId="AD" clId="Web-{68CDFAB5-16C7-4776-B381-44C3883364E8}" dt="2024-09-26T08:57:57.417" v="14"/>
          <ac:spMkLst>
            <pc:docMk/>
            <pc:sldMk cId="3376848574" sldId="268"/>
            <ac:spMk id="2" creationId="{BB2F84F8-A3A3-4497-BDD8-F90885ADB5F9}"/>
          </ac:spMkLst>
        </pc:spChg>
        <pc:spChg chg="mod ord">
          <ac:chgData name="Jones, Sian" userId="S::sjones@qmu.ac.uk::2192790f-9bea-4062-87da-a714a446c863" providerId="AD" clId="Web-{68CDFAB5-16C7-4776-B381-44C3883364E8}" dt="2024-09-26T08:57:57.417" v="14"/>
          <ac:spMkLst>
            <pc:docMk/>
            <pc:sldMk cId="3376848574" sldId="268"/>
            <ac:spMk id="3" creationId="{2A5364CD-1105-4E5A-8C80-8D4FB8321E98}"/>
          </ac:spMkLst>
        </pc:spChg>
      </pc:sldChg>
      <pc:sldChg chg="modSp mod modClrScheme chgLayout">
        <pc:chgData name="Jones, Sian" userId="S::sjones@qmu.ac.uk::2192790f-9bea-4062-87da-a714a446c863" providerId="AD" clId="Web-{68CDFAB5-16C7-4776-B381-44C3883364E8}" dt="2024-09-26T08:57:57.354" v="13"/>
        <pc:sldMkLst>
          <pc:docMk/>
          <pc:sldMk cId="3595457217" sldId="269"/>
        </pc:sldMkLst>
        <pc:spChg chg="mod ord">
          <ac:chgData name="Jones, Sian" userId="S::sjones@qmu.ac.uk::2192790f-9bea-4062-87da-a714a446c863" providerId="AD" clId="Web-{68CDFAB5-16C7-4776-B381-44C3883364E8}" dt="2024-09-26T08:57:57.354" v="13"/>
          <ac:spMkLst>
            <pc:docMk/>
            <pc:sldMk cId="3595457217" sldId="269"/>
            <ac:spMk id="2" creationId="{B74A43D5-245D-4358-A782-5A2114427717}"/>
          </ac:spMkLst>
        </pc:spChg>
      </pc:sldChg>
      <pc:sldChg chg="modSp mod modClrScheme chgLayout">
        <pc:chgData name="Jones, Sian" userId="S::sjones@qmu.ac.uk::2192790f-9bea-4062-87da-a714a446c863" providerId="AD" clId="Web-{68CDFAB5-16C7-4776-B381-44C3883364E8}" dt="2024-09-26T08:57:57.307" v="12"/>
        <pc:sldMkLst>
          <pc:docMk/>
          <pc:sldMk cId="1931782888" sldId="270"/>
        </pc:sldMkLst>
        <pc:spChg chg="mod ord">
          <ac:chgData name="Jones, Sian" userId="S::sjones@qmu.ac.uk::2192790f-9bea-4062-87da-a714a446c863" providerId="AD" clId="Web-{68CDFAB5-16C7-4776-B381-44C3883364E8}" dt="2024-09-26T08:57:57.307" v="12"/>
          <ac:spMkLst>
            <pc:docMk/>
            <pc:sldMk cId="1931782888" sldId="270"/>
            <ac:spMk id="2" creationId="{B74A43D5-245D-4358-A782-5A2114427717}"/>
          </ac:spMkLst>
        </pc:spChg>
        <pc:picChg chg="mod ord">
          <ac:chgData name="Jones, Sian" userId="S::sjones@qmu.ac.uk::2192790f-9bea-4062-87da-a714a446c863" providerId="AD" clId="Web-{68CDFAB5-16C7-4776-B381-44C3883364E8}" dt="2024-09-26T08:57:57.307" v="12"/>
          <ac:picMkLst>
            <pc:docMk/>
            <pc:sldMk cId="1931782888" sldId="270"/>
            <ac:picMk id="7" creationId="{E17BE6B0-4325-42D8-A54C-3346099F63C0}"/>
          </ac:picMkLst>
        </pc:picChg>
      </pc:sldChg>
      <pc:sldChg chg="mod modClrScheme chgLayout">
        <pc:chgData name="Jones, Sian" userId="S::sjones@qmu.ac.uk::2192790f-9bea-4062-87da-a714a446c863" providerId="AD" clId="Web-{68CDFAB5-16C7-4776-B381-44C3883364E8}" dt="2024-09-26T08:57:57.260" v="11"/>
        <pc:sldMkLst>
          <pc:docMk/>
          <pc:sldMk cId="66060739" sldId="271"/>
        </pc:sldMkLst>
      </pc:sldChg>
      <pc:sldChg chg="modSp mod modClrScheme chgLayout">
        <pc:chgData name="Jones, Sian" userId="S::sjones@qmu.ac.uk::2192790f-9bea-4062-87da-a714a446c863" providerId="AD" clId="Web-{68CDFAB5-16C7-4776-B381-44C3883364E8}" dt="2024-09-26T08:57:57.182" v="10"/>
        <pc:sldMkLst>
          <pc:docMk/>
          <pc:sldMk cId="2438375312" sldId="272"/>
        </pc:sldMkLst>
        <pc:spChg chg="mod ord">
          <ac:chgData name="Jones, Sian" userId="S::sjones@qmu.ac.uk::2192790f-9bea-4062-87da-a714a446c863" providerId="AD" clId="Web-{68CDFAB5-16C7-4776-B381-44C3883364E8}" dt="2024-09-26T08:57:57.182" v="10"/>
          <ac:spMkLst>
            <pc:docMk/>
            <pc:sldMk cId="2438375312" sldId="272"/>
            <ac:spMk id="2" creationId="{00000000-0000-0000-0000-000000000000}"/>
          </ac:spMkLst>
        </pc:spChg>
        <pc:spChg chg="mod ord">
          <ac:chgData name="Jones, Sian" userId="S::sjones@qmu.ac.uk::2192790f-9bea-4062-87da-a714a446c863" providerId="AD" clId="Web-{68CDFAB5-16C7-4776-B381-44C3883364E8}" dt="2024-09-26T08:57:57.182" v="10"/>
          <ac:spMkLst>
            <pc:docMk/>
            <pc:sldMk cId="2438375312" sldId="272"/>
            <ac:spMk id="26628" creationId="{00000000-0000-0000-0000-000000000000}"/>
          </ac:spMkLst>
        </pc:spChg>
      </pc:sldChg>
      <pc:sldChg chg="modSp mod modClrScheme chgLayout">
        <pc:chgData name="Jones, Sian" userId="S::sjones@qmu.ac.uk::2192790f-9bea-4062-87da-a714a446c863" providerId="AD" clId="Web-{68CDFAB5-16C7-4776-B381-44C3883364E8}" dt="2024-09-26T08:57:56.714" v="8"/>
        <pc:sldMkLst>
          <pc:docMk/>
          <pc:sldMk cId="2037945263" sldId="280"/>
        </pc:sldMkLst>
        <pc:spChg chg="mod ord">
          <ac:chgData name="Jones, Sian" userId="S::sjones@qmu.ac.uk::2192790f-9bea-4062-87da-a714a446c863" providerId="AD" clId="Web-{68CDFAB5-16C7-4776-B381-44C3883364E8}" dt="2024-09-26T08:57:56.714" v="8"/>
          <ac:spMkLst>
            <pc:docMk/>
            <pc:sldMk cId="2037945263" sldId="280"/>
            <ac:spMk id="3" creationId="{49367334-6AB7-433A-8A44-E9DE8C54E905}"/>
          </ac:spMkLst>
        </pc:spChg>
      </pc:sldChg>
      <pc:sldChg chg="modSp mod modClrScheme chgLayout">
        <pc:chgData name="Jones, Sian" userId="S::sjones@qmu.ac.uk::2192790f-9bea-4062-87da-a714a446c863" providerId="AD" clId="Web-{68CDFAB5-16C7-4776-B381-44C3883364E8}" dt="2024-09-26T08:57:56.417" v="6"/>
        <pc:sldMkLst>
          <pc:docMk/>
          <pc:sldMk cId="4264845065" sldId="281"/>
        </pc:sldMkLst>
        <pc:spChg chg="mod ord">
          <ac:chgData name="Jones, Sian" userId="S::sjones@qmu.ac.uk::2192790f-9bea-4062-87da-a714a446c863" providerId="AD" clId="Web-{68CDFAB5-16C7-4776-B381-44C3883364E8}" dt="2024-09-26T08:57:56.417" v="6"/>
          <ac:spMkLst>
            <pc:docMk/>
            <pc:sldMk cId="4264845065" sldId="281"/>
            <ac:spMk id="2" creationId="{00000000-0000-0000-0000-000000000000}"/>
          </ac:spMkLst>
        </pc:spChg>
        <pc:spChg chg="mod ord">
          <ac:chgData name="Jones, Sian" userId="S::sjones@qmu.ac.uk::2192790f-9bea-4062-87da-a714a446c863" providerId="AD" clId="Web-{68CDFAB5-16C7-4776-B381-44C3883364E8}" dt="2024-09-26T08:57:56.417" v="6"/>
          <ac:spMkLst>
            <pc:docMk/>
            <pc:sldMk cId="4264845065" sldId="281"/>
            <ac:spMk id="4" creationId="{00000000-0000-0000-0000-000000000000}"/>
          </ac:spMkLst>
        </pc:spChg>
      </pc:sldChg>
      <pc:sldChg chg="modSp mod modClrScheme chgLayout">
        <pc:chgData name="Jones, Sian" userId="S::sjones@qmu.ac.uk::2192790f-9bea-4062-87da-a714a446c863" providerId="AD" clId="Web-{68CDFAB5-16C7-4776-B381-44C3883364E8}" dt="2024-09-26T08:57:56.323" v="5"/>
        <pc:sldMkLst>
          <pc:docMk/>
          <pc:sldMk cId="1873071207" sldId="282"/>
        </pc:sldMkLst>
        <pc:spChg chg="mod ord">
          <ac:chgData name="Jones, Sian" userId="S::sjones@qmu.ac.uk::2192790f-9bea-4062-87da-a714a446c863" providerId="AD" clId="Web-{68CDFAB5-16C7-4776-B381-44C3883364E8}" dt="2024-09-26T08:57:56.323" v="5"/>
          <ac:spMkLst>
            <pc:docMk/>
            <pc:sldMk cId="1873071207" sldId="282"/>
            <ac:spMk id="2" creationId="{00000000-0000-0000-0000-000000000000}"/>
          </ac:spMkLst>
        </pc:spChg>
        <pc:spChg chg="mod ord">
          <ac:chgData name="Jones, Sian" userId="S::sjones@qmu.ac.uk::2192790f-9bea-4062-87da-a714a446c863" providerId="AD" clId="Web-{68CDFAB5-16C7-4776-B381-44C3883364E8}" dt="2024-09-26T08:57:56.323" v="5"/>
          <ac:spMkLst>
            <pc:docMk/>
            <pc:sldMk cId="1873071207" sldId="282"/>
            <ac:spMk id="3" creationId="{00000000-0000-0000-0000-000000000000}"/>
          </ac:spMkLst>
        </pc:spChg>
      </pc:sldChg>
      <pc:sldChg chg="modSp mod modClrScheme chgLayout">
        <pc:chgData name="Jones, Sian" userId="S::sjones@qmu.ac.uk::2192790f-9bea-4062-87da-a714a446c863" providerId="AD" clId="Web-{68CDFAB5-16C7-4776-B381-44C3883364E8}" dt="2024-09-26T08:57:56.229" v="4"/>
        <pc:sldMkLst>
          <pc:docMk/>
          <pc:sldMk cId="647235631" sldId="283"/>
        </pc:sldMkLst>
        <pc:spChg chg="mod ord">
          <ac:chgData name="Jones, Sian" userId="S::sjones@qmu.ac.uk::2192790f-9bea-4062-87da-a714a446c863" providerId="AD" clId="Web-{68CDFAB5-16C7-4776-B381-44C3883364E8}" dt="2024-09-26T08:57:56.229" v="4"/>
          <ac:spMkLst>
            <pc:docMk/>
            <pc:sldMk cId="647235631" sldId="283"/>
            <ac:spMk id="2" creationId="{00000000-0000-0000-0000-000000000000}"/>
          </ac:spMkLst>
        </pc:spChg>
        <pc:spChg chg="mod ord">
          <ac:chgData name="Jones, Sian" userId="S::sjones@qmu.ac.uk::2192790f-9bea-4062-87da-a714a446c863" providerId="AD" clId="Web-{68CDFAB5-16C7-4776-B381-44C3883364E8}" dt="2024-09-26T08:57:56.229" v="4"/>
          <ac:spMkLst>
            <pc:docMk/>
            <pc:sldMk cId="647235631" sldId="283"/>
            <ac:spMk id="3" creationId="{00000000-0000-0000-0000-000000000000}"/>
          </ac:spMkLst>
        </pc:spChg>
      </pc:sldChg>
      <pc:sldChg chg="modSp mod modClrScheme chgLayout">
        <pc:chgData name="Jones, Sian" userId="S::sjones@qmu.ac.uk::2192790f-9bea-4062-87da-a714a446c863" providerId="AD" clId="Web-{68CDFAB5-16C7-4776-B381-44C3883364E8}" dt="2024-09-26T08:57:56.089" v="3"/>
        <pc:sldMkLst>
          <pc:docMk/>
          <pc:sldMk cId="3773501275" sldId="284"/>
        </pc:sldMkLst>
        <pc:spChg chg="mod ord">
          <ac:chgData name="Jones, Sian" userId="S::sjones@qmu.ac.uk::2192790f-9bea-4062-87da-a714a446c863" providerId="AD" clId="Web-{68CDFAB5-16C7-4776-B381-44C3883364E8}" dt="2024-09-26T08:57:56.089" v="3"/>
          <ac:spMkLst>
            <pc:docMk/>
            <pc:sldMk cId="3773501275" sldId="284"/>
            <ac:spMk id="2" creationId="{00000000-0000-0000-0000-000000000000}"/>
          </ac:spMkLst>
        </pc:spChg>
        <pc:spChg chg="mod ord">
          <ac:chgData name="Jones, Sian" userId="S::sjones@qmu.ac.uk::2192790f-9bea-4062-87da-a714a446c863" providerId="AD" clId="Web-{68CDFAB5-16C7-4776-B381-44C3883364E8}" dt="2024-09-26T08:57:56.089" v="3"/>
          <ac:spMkLst>
            <pc:docMk/>
            <pc:sldMk cId="3773501275" sldId="284"/>
            <ac:spMk id="3" creationId="{00000000-0000-0000-0000-000000000000}"/>
          </ac:spMkLst>
        </pc:spChg>
      </pc:sldChg>
      <pc:sldChg chg="modSp mod modClrScheme chgLayout">
        <pc:chgData name="Jones, Sian" userId="S::sjones@qmu.ac.uk::2192790f-9bea-4062-87da-a714a446c863" providerId="AD" clId="Web-{68CDFAB5-16C7-4776-B381-44C3883364E8}" dt="2024-09-26T08:57:56.964" v="9"/>
        <pc:sldMkLst>
          <pc:docMk/>
          <pc:sldMk cId="3882031984" sldId="285"/>
        </pc:sldMkLst>
        <pc:spChg chg="mod ord">
          <ac:chgData name="Jones, Sian" userId="S::sjones@qmu.ac.uk::2192790f-9bea-4062-87da-a714a446c863" providerId="AD" clId="Web-{68CDFAB5-16C7-4776-B381-44C3883364E8}" dt="2024-09-26T08:57:56.964" v="9"/>
          <ac:spMkLst>
            <pc:docMk/>
            <pc:sldMk cId="3882031984" sldId="285"/>
            <ac:spMk id="3" creationId="{6761CFE5-4F5B-4BEE-9220-49339F3A13E6}"/>
          </ac:spMkLst>
        </pc:spChg>
      </pc:sldChg>
      <pc:sldChg chg="modSp mod ord modClrScheme chgLayout">
        <pc:chgData name="Jones, Sian" userId="S::sjones@qmu.ac.uk::2192790f-9bea-4062-87da-a714a446c863" providerId="AD" clId="Web-{68CDFAB5-16C7-4776-B381-44C3883364E8}" dt="2024-09-26T08:58:31.980" v="33"/>
        <pc:sldMkLst>
          <pc:docMk/>
          <pc:sldMk cId="312773212" sldId="286"/>
        </pc:sldMkLst>
        <pc:spChg chg="mod ord">
          <ac:chgData name="Jones, Sian" userId="S::sjones@qmu.ac.uk::2192790f-9bea-4062-87da-a714a446c863" providerId="AD" clId="Web-{68CDFAB5-16C7-4776-B381-44C3883364E8}" dt="2024-09-26T08:57:44.213" v="0"/>
          <ac:spMkLst>
            <pc:docMk/>
            <pc:sldMk cId="312773212" sldId="286"/>
            <ac:spMk id="2" creationId="{C4DB419F-114B-D928-D8A0-5FACC8CBDC77}"/>
          </ac:spMkLst>
        </pc:spChg>
        <pc:spChg chg="mod ord">
          <ac:chgData name="Jones, Sian" userId="S::sjones@qmu.ac.uk::2192790f-9bea-4062-87da-a714a446c863" providerId="AD" clId="Web-{68CDFAB5-16C7-4776-B381-44C3883364E8}" dt="2024-09-26T08:57:44.213" v="0"/>
          <ac:spMkLst>
            <pc:docMk/>
            <pc:sldMk cId="312773212" sldId="286"/>
            <ac:spMk id="3" creationId="{3002FFE2-55CD-0DB5-98CB-D4EA070B8770}"/>
          </ac:spMkLst>
        </pc:spChg>
      </pc:sldChg>
      <pc:sldChg chg="delSp modSp mod modClrScheme chgLayout">
        <pc:chgData name="Jones, Sian" userId="S::sjones@qmu.ac.uk::2192790f-9bea-4062-87da-a714a446c863" providerId="AD" clId="Web-{68CDFAB5-16C7-4776-B381-44C3883364E8}" dt="2024-09-26T08:57:57.604" v="17"/>
        <pc:sldMkLst>
          <pc:docMk/>
          <pc:sldMk cId="1008164225" sldId="287"/>
        </pc:sldMkLst>
        <pc:spChg chg="mod ord">
          <ac:chgData name="Jones, Sian" userId="S::sjones@qmu.ac.uk::2192790f-9bea-4062-87da-a714a446c863" providerId="AD" clId="Web-{68CDFAB5-16C7-4776-B381-44C3883364E8}" dt="2024-09-26T08:57:57.604" v="17"/>
          <ac:spMkLst>
            <pc:docMk/>
            <pc:sldMk cId="1008164225" sldId="287"/>
            <ac:spMk id="2" creationId="{C4DB419F-114B-D928-D8A0-5FACC8CBDC77}"/>
          </ac:spMkLst>
        </pc:spChg>
        <pc:spChg chg="del">
          <ac:chgData name="Jones, Sian" userId="S::sjones@qmu.ac.uk::2192790f-9bea-4062-87da-a714a446c863" providerId="AD" clId="Web-{68CDFAB5-16C7-4776-B381-44C3883364E8}" dt="2024-09-26T08:57:57.604" v="17"/>
          <ac:spMkLst>
            <pc:docMk/>
            <pc:sldMk cId="1008164225" sldId="287"/>
            <ac:spMk id="3" creationId="{3002FFE2-55CD-0DB5-98CB-D4EA070B8770}"/>
          </ac:spMkLst>
        </pc:spChg>
      </pc:sldChg>
      <pc:sldChg chg="modSp mod modClrScheme chgLayout">
        <pc:chgData name="Jones, Sian" userId="S::sjones@qmu.ac.uk::2192790f-9bea-4062-87da-a714a446c863" providerId="AD" clId="Web-{68CDFAB5-16C7-4776-B381-44C3883364E8}" dt="2024-09-26T08:57:56.620" v="7"/>
        <pc:sldMkLst>
          <pc:docMk/>
          <pc:sldMk cId="3995960116" sldId="288"/>
        </pc:sldMkLst>
        <pc:spChg chg="mod ord">
          <ac:chgData name="Jones, Sian" userId="S::sjones@qmu.ac.uk::2192790f-9bea-4062-87da-a714a446c863" providerId="AD" clId="Web-{68CDFAB5-16C7-4776-B381-44C3883364E8}" dt="2024-09-26T08:57:56.620" v="7"/>
          <ac:spMkLst>
            <pc:docMk/>
            <pc:sldMk cId="3995960116" sldId="288"/>
            <ac:spMk id="2" creationId="{DC6AFBC8-6EA6-C869-A149-BEFF160E1054}"/>
          </ac:spMkLst>
        </pc:spChg>
        <pc:graphicFrameChg chg="mod ord">
          <ac:chgData name="Jones, Sian" userId="S::sjones@qmu.ac.uk::2192790f-9bea-4062-87da-a714a446c863" providerId="AD" clId="Web-{68CDFAB5-16C7-4776-B381-44C3883364E8}" dt="2024-09-26T08:57:56.620" v="7"/>
          <ac:graphicFrameMkLst>
            <pc:docMk/>
            <pc:sldMk cId="3995960116" sldId="288"/>
            <ac:graphicFrameMk id="5" creationId="{8E7D11FA-8043-867E-2E72-CF86879140DE}"/>
          </ac:graphicFrameMkLst>
        </pc:graphicFrameChg>
      </pc:sldChg>
      <pc:sldChg chg="modSp mod modClrScheme chgLayout">
        <pc:chgData name="Jones, Sian" userId="S::sjones@qmu.ac.uk::2192790f-9bea-4062-87da-a714a446c863" providerId="AD" clId="Web-{68CDFAB5-16C7-4776-B381-44C3883364E8}" dt="2024-09-26T08:57:57.964" v="19"/>
        <pc:sldMkLst>
          <pc:docMk/>
          <pc:sldMk cId="3987406363" sldId="290"/>
        </pc:sldMkLst>
        <pc:spChg chg="mod ord">
          <ac:chgData name="Jones, Sian" userId="S::sjones@qmu.ac.uk::2192790f-9bea-4062-87da-a714a446c863" providerId="AD" clId="Web-{68CDFAB5-16C7-4776-B381-44C3883364E8}" dt="2024-09-26T08:57:57.964" v="19"/>
          <ac:spMkLst>
            <pc:docMk/>
            <pc:sldMk cId="3987406363" sldId="290"/>
            <ac:spMk id="2" creationId="{C0B8E359-07E7-4D99-8E96-865F11BF6A28}"/>
          </ac:spMkLst>
        </pc:spChg>
      </pc:sldChg>
      <pc:sldChg chg="modSp mod modClrScheme chgLayout">
        <pc:chgData name="Jones, Sian" userId="S::sjones@qmu.ac.uk::2192790f-9bea-4062-87da-a714a446c863" providerId="AD" clId="Web-{68CDFAB5-16C7-4776-B381-44C3883364E8}" dt="2024-09-26T08:57:58.010" v="20"/>
        <pc:sldMkLst>
          <pc:docMk/>
          <pc:sldMk cId="1399776678" sldId="294"/>
        </pc:sldMkLst>
        <pc:spChg chg="mod ord">
          <ac:chgData name="Jones, Sian" userId="S::sjones@qmu.ac.uk::2192790f-9bea-4062-87da-a714a446c863" providerId="AD" clId="Web-{68CDFAB5-16C7-4776-B381-44C3883364E8}" dt="2024-09-26T08:57:58.010" v="20"/>
          <ac:spMkLst>
            <pc:docMk/>
            <pc:sldMk cId="1399776678" sldId="294"/>
            <ac:spMk id="2" creationId="{B74A43D5-245D-4358-A782-5A2114427717}"/>
          </ac:spMkLst>
        </pc:spChg>
        <pc:spChg chg="mod ord">
          <ac:chgData name="Jones, Sian" userId="S::sjones@qmu.ac.uk::2192790f-9bea-4062-87da-a714a446c863" providerId="AD" clId="Web-{68CDFAB5-16C7-4776-B381-44C3883364E8}" dt="2024-09-26T08:57:58.010" v="20"/>
          <ac:spMkLst>
            <pc:docMk/>
            <pc:sldMk cId="1399776678" sldId="294"/>
            <ac:spMk id="3" creationId="{893246EC-C006-D9EF-BE1F-8D65583F2B50}"/>
          </ac:spMkLst>
        </pc:spChg>
      </pc:sldChg>
      <pc:sldChg chg="modSp mod modClrScheme chgLayout">
        <pc:chgData name="Jones, Sian" userId="S::sjones@qmu.ac.uk::2192790f-9bea-4062-87da-a714a446c863" providerId="AD" clId="Web-{68CDFAB5-16C7-4776-B381-44C3883364E8}" dt="2024-09-26T08:57:58.464" v="22"/>
        <pc:sldMkLst>
          <pc:docMk/>
          <pc:sldMk cId="1916021000" sldId="305"/>
        </pc:sldMkLst>
        <pc:spChg chg="mod ord">
          <ac:chgData name="Jones, Sian" userId="S::sjones@qmu.ac.uk::2192790f-9bea-4062-87da-a714a446c863" providerId="AD" clId="Web-{68CDFAB5-16C7-4776-B381-44C3883364E8}" dt="2024-09-26T08:57:58.464" v="22"/>
          <ac:spMkLst>
            <pc:docMk/>
            <pc:sldMk cId="1916021000" sldId="305"/>
            <ac:spMk id="9" creationId="{C2EE6A06-AE2F-DE1F-EC7D-897E8FC68733}"/>
          </ac:spMkLst>
        </pc:spChg>
      </pc:sldChg>
      <pc:sldChg chg="modSp mod modClrScheme chgLayout">
        <pc:chgData name="Jones, Sian" userId="S::sjones@qmu.ac.uk::2192790f-9bea-4062-87da-a714a446c863" providerId="AD" clId="Web-{68CDFAB5-16C7-4776-B381-44C3883364E8}" dt="2024-09-26T08:57:58.354" v="21"/>
        <pc:sldMkLst>
          <pc:docMk/>
          <pc:sldMk cId="2347978680" sldId="306"/>
        </pc:sldMkLst>
        <pc:spChg chg="mod ord">
          <ac:chgData name="Jones, Sian" userId="S::sjones@qmu.ac.uk::2192790f-9bea-4062-87da-a714a446c863" providerId="AD" clId="Web-{68CDFAB5-16C7-4776-B381-44C3883364E8}" dt="2024-09-26T08:57:58.354" v="21"/>
          <ac:spMkLst>
            <pc:docMk/>
            <pc:sldMk cId="2347978680" sldId="306"/>
            <ac:spMk id="9" creationId="{C2EE6A06-AE2F-DE1F-EC7D-897E8FC68733}"/>
          </ac:spMkLst>
        </pc:spChg>
      </pc:sldChg>
      <pc:sldChg chg="modSp mod modClrScheme chgLayout">
        <pc:chgData name="Jones, Sian" userId="S::sjones@qmu.ac.uk::2192790f-9bea-4062-87da-a714a446c863" providerId="AD" clId="Web-{68CDFAB5-16C7-4776-B381-44C3883364E8}" dt="2024-09-26T08:57:57.495" v="15"/>
        <pc:sldMkLst>
          <pc:docMk/>
          <pc:sldMk cId="572999692" sldId="323"/>
        </pc:sldMkLst>
        <pc:spChg chg="mod ord">
          <ac:chgData name="Jones, Sian" userId="S::sjones@qmu.ac.uk::2192790f-9bea-4062-87da-a714a446c863" providerId="AD" clId="Web-{68CDFAB5-16C7-4776-B381-44C3883364E8}" dt="2024-09-26T08:57:57.495" v="15"/>
          <ac:spMkLst>
            <pc:docMk/>
            <pc:sldMk cId="572999692" sldId="323"/>
            <ac:spMk id="2" creationId="{732F1244-3ECF-CF3C-D561-EA29F75CD033}"/>
          </ac:spMkLst>
        </pc:spChg>
        <pc:spChg chg="mod ord">
          <ac:chgData name="Jones, Sian" userId="S::sjones@qmu.ac.uk::2192790f-9bea-4062-87da-a714a446c863" providerId="AD" clId="Web-{68CDFAB5-16C7-4776-B381-44C3883364E8}" dt="2024-09-26T08:57:57.495" v="15"/>
          <ac:spMkLst>
            <pc:docMk/>
            <pc:sldMk cId="572999692" sldId="323"/>
            <ac:spMk id="3" creationId="{763C131F-370F-8361-7FCE-E1F4CBB95B6F}"/>
          </ac:spMkLst>
        </pc:spChg>
      </pc:sldChg>
      <pc:sldChg chg="delSp modSp mod modClrScheme chgLayout">
        <pc:chgData name="Jones, Sian" userId="S::sjones@qmu.ac.uk::2192790f-9bea-4062-87da-a714a446c863" providerId="AD" clId="Web-{68CDFAB5-16C7-4776-B381-44C3883364E8}" dt="2024-09-26T08:58:53.544" v="35" actId="14100"/>
        <pc:sldMkLst>
          <pc:docMk/>
          <pc:sldMk cId="1561341832" sldId="325"/>
        </pc:sldMkLst>
        <pc:spChg chg="mod ord">
          <ac:chgData name="Jones, Sian" userId="S::sjones@qmu.ac.uk::2192790f-9bea-4062-87da-a714a446c863" providerId="AD" clId="Web-{68CDFAB5-16C7-4776-B381-44C3883364E8}" dt="2024-09-26T08:58:53.544" v="35" actId="14100"/>
          <ac:spMkLst>
            <pc:docMk/>
            <pc:sldMk cId="1561341832" sldId="325"/>
            <ac:spMk id="2" creationId="{8304D1DA-1DF6-A12C-E0B4-9854A1F6053A}"/>
          </ac:spMkLst>
        </pc:spChg>
        <pc:spChg chg="del mod ord">
          <ac:chgData name="Jones, Sian" userId="S::sjones@qmu.ac.uk::2192790f-9bea-4062-87da-a714a446c863" providerId="AD" clId="Web-{68CDFAB5-16C7-4776-B381-44C3883364E8}" dt="2024-09-26T08:58:48.559" v="34"/>
          <ac:spMkLst>
            <pc:docMk/>
            <pc:sldMk cId="1561341832" sldId="325"/>
            <ac:spMk id="3" creationId="{FEF86E47-9603-61FE-6E19-4788E0213BC6}"/>
          </ac:spMkLst>
        </pc:spChg>
      </pc:sldChg>
      <pc:sldChg chg="modSp mod modClrScheme chgLayout">
        <pc:chgData name="Jones, Sian" userId="S::sjones@qmu.ac.uk::2192790f-9bea-4062-87da-a714a446c863" providerId="AD" clId="Web-{68CDFAB5-16C7-4776-B381-44C3883364E8}" dt="2024-09-26T08:57:57.573" v="16"/>
        <pc:sldMkLst>
          <pc:docMk/>
          <pc:sldMk cId="2468111114" sldId="326"/>
        </pc:sldMkLst>
        <pc:spChg chg="mod ord">
          <ac:chgData name="Jones, Sian" userId="S::sjones@qmu.ac.uk::2192790f-9bea-4062-87da-a714a446c863" providerId="AD" clId="Web-{68CDFAB5-16C7-4776-B381-44C3883364E8}" dt="2024-09-26T08:57:57.573" v="16"/>
          <ac:spMkLst>
            <pc:docMk/>
            <pc:sldMk cId="2468111114" sldId="326"/>
            <ac:spMk id="2" creationId="{568753DF-1385-D700-F7F7-EC464160258C}"/>
          </ac:spMkLst>
        </pc:spChg>
        <pc:spChg chg="mod ord">
          <ac:chgData name="Jones, Sian" userId="S::sjones@qmu.ac.uk::2192790f-9bea-4062-87da-a714a446c863" providerId="AD" clId="Web-{68CDFAB5-16C7-4776-B381-44C3883364E8}" dt="2024-09-26T08:57:57.573" v="16"/>
          <ac:spMkLst>
            <pc:docMk/>
            <pc:sldMk cId="2468111114" sldId="326"/>
            <ac:spMk id="3" creationId="{2DC69FB1-65F7-243C-8CC7-8A8CEBF43EE7}"/>
          </ac:spMkLst>
        </pc:spChg>
      </pc:sldChg>
    </pc:docChg>
  </pc:docChgLst>
  <pc:docChgLst>
    <pc:chgData name="Jones, Sian" userId="S::sjones@qmu.ac.uk::2192790f-9bea-4062-87da-a714a446c863" providerId="AD" clId="Web-{630F85C1-6B72-462A-9966-7A63FBF5446E}"/>
    <pc:docChg chg="modSld">
      <pc:chgData name="Jones, Sian" userId="S::sjones@qmu.ac.uk::2192790f-9bea-4062-87da-a714a446c863" providerId="AD" clId="Web-{630F85C1-6B72-462A-9966-7A63FBF5446E}" dt="2024-01-24T17:05:16.821" v="28" actId="20577"/>
      <pc:docMkLst>
        <pc:docMk/>
      </pc:docMkLst>
      <pc:sldChg chg="addSp delSp modSp mod setBg">
        <pc:chgData name="Jones, Sian" userId="S::sjones@qmu.ac.uk::2192790f-9bea-4062-87da-a714a446c863" providerId="AD" clId="Web-{630F85C1-6B72-462A-9966-7A63FBF5446E}" dt="2024-01-24T17:05:16.821" v="28" actId="20577"/>
        <pc:sldMkLst>
          <pc:docMk/>
          <pc:sldMk cId="312773212" sldId="286"/>
        </pc:sldMkLst>
        <pc:spChg chg="mod ord">
          <ac:chgData name="Jones, Sian" userId="S::sjones@qmu.ac.uk::2192790f-9bea-4062-87da-a714a446c863" providerId="AD" clId="Web-{630F85C1-6B72-462A-9966-7A63FBF5446E}" dt="2024-01-24T17:04:45.555" v="23"/>
          <ac:spMkLst>
            <pc:docMk/>
            <pc:sldMk cId="312773212" sldId="286"/>
            <ac:spMk id="2" creationId="{C4DB419F-114B-D928-D8A0-5FACC8CBDC77}"/>
          </ac:spMkLst>
        </pc:spChg>
        <pc:spChg chg="mod">
          <ac:chgData name="Jones, Sian" userId="S::sjones@qmu.ac.uk::2192790f-9bea-4062-87da-a714a446c863" providerId="AD" clId="Web-{630F85C1-6B72-462A-9966-7A63FBF5446E}" dt="2024-01-24T17:05:16.821" v="28" actId="20577"/>
          <ac:spMkLst>
            <pc:docMk/>
            <pc:sldMk cId="312773212" sldId="286"/>
            <ac:spMk id="3" creationId="{3002FFE2-55CD-0DB5-98CB-D4EA070B8770}"/>
          </ac:spMkLst>
        </pc:spChg>
        <pc:picChg chg="add del mod ord">
          <ac:chgData name="Jones, Sian" userId="S::sjones@qmu.ac.uk::2192790f-9bea-4062-87da-a714a446c863" providerId="AD" clId="Web-{630F85C1-6B72-462A-9966-7A63FBF5446E}" dt="2024-01-24T17:04:59.118" v="24" actId="1076"/>
          <ac:picMkLst>
            <pc:docMk/>
            <pc:sldMk cId="312773212" sldId="286"/>
            <ac:picMk id="5" creationId="{E6F8357E-8940-AA68-BEFA-7DE4692CFC87}"/>
          </ac:picMkLst>
        </pc:picChg>
        <pc:picChg chg="mod">
          <ac:chgData name="Jones, Sian" userId="S::sjones@qmu.ac.uk::2192790f-9bea-4062-87da-a714a446c863" providerId="AD" clId="Web-{630F85C1-6B72-462A-9966-7A63FBF5446E}" dt="2024-01-24T17:04:35.461" v="20" actId="1076"/>
          <ac:picMkLst>
            <pc:docMk/>
            <pc:sldMk cId="312773212" sldId="286"/>
            <ac:picMk id="7" creationId="{677B24C2-93F8-22DE-A363-9D757BE90667}"/>
          </ac:picMkLst>
        </pc:picChg>
      </pc:sldChg>
      <pc:sldChg chg="modSp">
        <pc:chgData name="Jones, Sian" userId="S::sjones@qmu.ac.uk::2192790f-9bea-4062-87da-a714a446c863" providerId="AD" clId="Web-{630F85C1-6B72-462A-9966-7A63FBF5446E}" dt="2024-01-24T17:02:29.769" v="0" actId="1076"/>
        <pc:sldMkLst>
          <pc:docMk/>
          <pc:sldMk cId="3096781349" sldId="298"/>
        </pc:sldMkLst>
        <pc:picChg chg="mod">
          <ac:chgData name="Jones, Sian" userId="S::sjones@qmu.ac.uk::2192790f-9bea-4062-87da-a714a446c863" providerId="AD" clId="Web-{630F85C1-6B72-462A-9966-7A63FBF5446E}" dt="2024-01-24T17:02:29.769" v="0" actId="1076"/>
          <ac:picMkLst>
            <pc:docMk/>
            <pc:sldMk cId="3096781349" sldId="298"/>
            <ac:picMk id="5" creationId="{FE04754F-2890-AFE7-D61B-FDCCAD5C2756}"/>
          </ac:picMkLst>
        </pc:picChg>
      </pc:sldChg>
    </pc:docChg>
  </pc:docChgLst>
  <pc:docChgLst>
    <pc:chgData name="Jones, Sian" userId="2192790f-9bea-4062-87da-a714a446c863" providerId="ADAL" clId="{D6B591E3-3F41-4D6F-8E69-57BF750C422E}"/>
    <pc:docChg chg="custSel delSld modSld sldOrd">
      <pc:chgData name="Jones, Sian" userId="2192790f-9bea-4062-87da-a714a446c863" providerId="ADAL" clId="{D6B591E3-3F41-4D6F-8E69-57BF750C422E}" dt="2024-09-26T09:11:46.507" v="90" actId="47"/>
      <pc:docMkLst>
        <pc:docMk/>
      </pc:docMkLst>
      <pc:sldChg chg="del">
        <pc:chgData name="Jones, Sian" userId="2192790f-9bea-4062-87da-a714a446c863" providerId="ADAL" clId="{D6B591E3-3F41-4D6F-8E69-57BF750C422E}" dt="2024-09-26T09:04:33.653" v="9" actId="47"/>
        <pc:sldMkLst>
          <pc:docMk/>
          <pc:sldMk cId="1637957073" sldId="258"/>
        </pc:sldMkLst>
      </pc:sldChg>
      <pc:sldChg chg="del">
        <pc:chgData name="Jones, Sian" userId="2192790f-9bea-4062-87da-a714a446c863" providerId="ADAL" clId="{D6B591E3-3F41-4D6F-8E69-57BF750C422E}" dt="2024-09-26T09:04:49.415" v="43" actId="47"/>
        <pc:sldMkLst>
          <pc:docMk/>
          <pc:sldMk cId="3998406375" sldId="259"/>
        </pc:sldMkLst>
      </pc:sldChg>
      <pc:sldChg chg="del">
        <pc:chgData name="Jones, Sian" userId="2192790f-9bea-4062-87da-a714a446c863" providerId="ADAL" clId="{D6B591E3-3F41-4D6F-8E69-57BF750C422E}" dt="2024-09-26T09:04:34.789" v="10" actId="47"/>
        <pc:sldMkLst>
          <pc:docMk/>
          <pc:sldMk cId="381972882" sldId="262"/>
        </pc:sldMkLst>
      </pc:sldChg>
      <pc:sldChg chg="del">
        <pc:chgData name="Jones, Sian" userId="2192790f-9bea-4062-87da-a714a446c863" providerId="ADAL" clId="{D6B591E3-3F41-4D6F-8E69-57BF750C422E}" dt="2024-09-26T09:04:50.174" v="44" actId="47"/>
        <pc:sldMkLst>
          <pc:docMk/>
          <pc:sldMk cId="4237419942" sldId="263"/>
        </pc:sldMkLst>
      </pc:sldChg>
      <pc:sldChg chg="del">
        <pc:chgData name="Jones, Sian" userId="2192790f-9bea-4062-87da-a714a446c863" providerId="ADAL" clId="{D6B591E3-3F41-4D6F-8E69-57BF750C422E}" dt="2024-09-26T09:04:40.412" v="27" actId="47"/>
        <pc:sldMkLst>
          <pc:docMk/>
          <pc:sldMk cId="3770466173" sldId="266"/>
        </pc:sldMkLst>
      </pc:sldChg>
      <pc:sldChg chg="del">
        <pc:chgData name="Jones, Sian" userId="2192790f-9bea-4062-87da-a714a446c863" providerId="ADAL" clId="{D6B591E3-3F41-4D6F-8E69-57BF750C422E}" dt="2024-09-26T09:03:51.468" v="5" actId="47"/>
        <pc:sldMkLst>
          <pc:docMk/>
          <pc:sldMk cId="2615012202" sldId="267"/>
        </pc:sldMkLst>
      </pc:sldChg>
      <pc:sldChg chg="del">
        <pc:chgData name="Jones, Sian" userId="2192790f-9bea-4062-87da-a714a446c863" providerId="ADAL" clId="{D6B591E3-3F41-4D6F-8E69-57BF750C422E}" dt="2024-09-26T09:04:39.223" v="23" actId="47"/>
        <pc:sldMkLst>
          <pc:docMk/>
          <pc:sldMk cId="3376848574" sldId="268"/>
        </pc:sldMkLst>
      </pc:sldChg>
      <pc:sldChg chg="del">
        <pc:chgData name="Jones, Sian" userId="2192790f-9bea-4062-87da-a714a446c863" providerId="ADAL" clId="{D6B591E3-3F41-4D6F-8E69-57BF750C422E}" dt="2024-09-26T09:04:38.919" v="22" actId="47"/>
        <pc:sldMkLst>
          <pc:docMk/>
          <pc:sldMk cId="3595457217" sldId="269"/>
        </pc:sldMkLst>
      </pc:sldChg>
      <pc:sldChg chg="del">
        <pc:chgData name="Jones, Sian" userId="2192790f-9bea-4062-87da-a714a446c863" providerId="ADAL" clId="{D6B591E3-3F41-4D6F-8E69-57BF750C422E}" dt="2024-09-26T09:04:38.590" v="21" actId="47"/>
        <pc:sldMkLst>
          <pc:docMk/>
          <pc:sldMk cId="1931782888" sldId="270"/>
        </pc:sldMkLst>
      </pc:sldChg>
      <pc:sldChg chg="del">
        <pc:chgData name="Jones, Sian" userId="2192790f-9bea-4062-87da-a714a446c863" providerId="ADAL" clId="{D6B591E3-3F41-4D6F-8E69-57BF750C422E}" dt="2024-09-26T09:04:38.279" v="20" actId="47"/>
        <pc:sldMkLst>
          <pc:docMk/>
          <pc:sldMk cId="66060739" sldId="271"/>
        </pc:sldMkLst>
      </pc:sldChg>
      <pc:sldChg chg="del">
        <pc:chgData name="Jones, Sian" userId="2192790f-9bea-4062-87da-a714a446c863" providerId="ADAL" clId="{D6B591E3-3F41-4D6F-8E69-57BF750C422E}" dt="2024-09-26T09:04:37.982" v="19" actId="47"/>
        <pc:sldMkLst>
          <pc:docMk/>
          <pc:sldMk cId="2438375312" sldId="272"/>
        </pc:sldMkLst>
      </pc:sldChg>
      <pc:sldChg chg="modSp mod ord">
        <pc:chgData name="Jones, Sian" userId="2192790f-9bea-4062-87da-a714a446c863" providerId="ADAL" clId="{D6B591E3-3F41-4D6F-8E69-57BF750C422E}" dt="2024-09-26T09:08:10.668" v="80" actId="20577"/>
        <pc:sldMkLst>
          <pc:docMk/>
          <pc:sldMk cId="1047062182" sldId="278"/>
        </pc:sldMkLst>
        <pc:spChg chg="mod">
          <ac:chgData name="Jones, Sian" userId="2192790f-9bea-4062-87da-a714a446c863" providerId="ADAL" clId="{D6B591E3-3F41-4D6F-8E69-57BF750C422E}" dt="2024-09-26T09:08:10.668" v="80" actId="20577"/>
          <ac:spMkLst>
            <pc:docMk/>
            <pc:sldMk cId="1047062182" sldId="278"/>
            <ac:spMk id="2" creationId="{00000000-0000-0000-0000-000000000000}"/>
          </ac:spMkLst>
        </pc:spChg>
      </pc:sldChg>
      <pc:sldChg chg="del">
        <pc:chgData name="Jones, Sian" userId="2192790f-9bea-4062-87da-a714a446c863" providerId="ADAL" clId="{D6B591E3-3F41-4D6F-8E69-57BF750C422E}" dt="2024-09-26T09:05:23.041" v="45" actId="47"/>
        <pc:sldMkLst>
          <pc:docMk/>
          <pc:sldMk cId="1219805250" sldId="279"/>
        </pc:sldMkLst>
      </pc:sldChg>
      <pc:sldChg chg="del">
        <pc:chgData name="Jones, Sian" userId="2192790f-9bea-4062-87da-a714a446c863" providerId="ADAL" clId="{D6B591E3-3F41-4D6F-8E69-57BF750C422E}" dt="2024-09-26T09:04:37.328" v="17" actId="47"/>
        <pc:sldMkLst>
          <pc:docMk/>
          <pc:sldMk cId="2037945263" sldId="280"/>
        </pc:sldMkLst>
      </pc:sldChg>
      <pc:sldChg chg="del">
        <pc:chgData name="Jones, Sian" userId="2192790f-9bea-4062-87da-a714a446c863" providerId="ADAL" clId="{D6B591E3-3F41-4D6F-8E69-57BF750C422E}" dt="2024-09-26T09:04:36.646" v="15" actId="47"/>
        <pc:sldMkLst>
          <pc:docMk/>
          <pc:sldMk cId="4264845065" sldId="281"/>
        </pc:sldMkLst>
      </pc:sldChg>
      <pc:sldChg chg="del">
        <pc:chgData name="Jones, Sian" userId="2192790f-9bea-4062-87da-a714a446c863" providerId="ADAL" clId="{D6B591E3-3F41-4D6F-8E69-57BF750C422E}" dt="2024-09-26T09:04:36.345" v="14" actId="47"/>
        <pc:sldMkLst>
          <pc:docMk/>
          <pc:sldMk cId="1873071207" sldId="282"/>
        </pc:sldMkLst>
      </pc:sldChg>
      <pc:sldChg chg="del">
        <pc:chgData name="Jones, Sian" userId="2192790f-9bea-4062-87da-a714a446c863" providerId="ADAL" clId="{D6B591E3-3F41-4D6F-8E69-57BF750C422E}" dt="2024-09-26T09:04:35.978" v="13" actId="47"/>
        <pc:sldMkLst>
          <pc:docMk/>
          <pc:sldMk cId="647235631" sldId="283"/>
        </pc:sldMkLst>
      </pc:sldChg>
      <pc:sldChg chg="del">
        <pc:chgData name="Jones, Sian" userId="2192790f-9bea-4062-87da-a714a446c863" providerId="ADAL" clId="{D6B591E3-3F41-4D6F-8E69-57BF750C422E}" dt="2024-09-26T09:04:35.643" v="12" actId="47"/>
        <pc:sldMkLst>
          <pc:docMk/>
          <pc:sldMk cId="3773501275" sldId="284"/>
        </pc:sldMkLst>
      </pc:sldChg>
      <pc:sldChg chg="del">
        <pc:chgData name="Jones, Sian" userId="2192790f-9bea-4062-87da-a714a446c863" providerId="ADAL" clId="{D6B591E3-3F41-4D6F-8E69-57BF750C422E}" dt="2024-09-26T09:04:37.669" v="18" actId="47"/>
        <pc:sldMkLst>
          <pc:docMk/>
          <pc:sldMk cId="3882031984" sldId="285"/>
        </pc:sldMkLst>
      </pc:sldChg>
      <pc:sldChg chg="del">
        <pc:chgData name="Jones, Sian" userId="2192790f-9bea-4062-87da-a714a446c863" providerId="ADAL" clId="{D6B591E3-3F41-4D6F-8E69-57BF750C422E}" dt="2024-09-26T09:04:40.090" v="26" actId="47"/>
        <pc:sldMkLst>
          <pc:docMk/>
          <pc:sldMk cId="1008164225" sldId="287"/>
        </pc:sldMkLst>
      </pc:sldChg>
      <pc:sldChg chg="del">
        <pc:chgData name="Jones, Sian" userId="2192790f-9bea-4062-87da-a714a446c863" providerId="ADAL" clId="{D6B591E3-3F41-4D6F-8E69-57BF750C422E}" dt="2024-09-26T09:04:36.997" v="16" actId="47"/>
        <pc:sldMkLst>
          <pc:docMk/>
          <pc:sldMk cId="3995960116" sldId="288"/>
        </pc:sldMkLst>
      </pc:sldChg>
      <pc:sldChg chg="del">
        <pc:chgData name="Jones, Sian" userId="2192790f-9bea-4062-87da-a714a446c863" providerId="ADAL" clId="{D6B591E3-3F41-4D6F-8E69-57BF750C422E}" dt="2024-09-26T09:04:40.728" v="28" actId="47"/>
        <pc:sldMkLst>
          <pc:docMk/>
          <pc:sldMk cId="3987406363" sldId="290"/>
        </pc:sldMkLst>
      </pc:sldChg>
      <pc:sldChg chg="del">
        <pc:chgData name="Jones, Sian" userId="2192790f-9bea-4062-87da-a714a446c863" providerId="ADAL" clId="{D6B591E3-3F41-4D6F-8E69-57BF750C422E}" dt="2024-09-26T09:04:41.056" v="29" actId="47"/>
        <pc:sldMkLst>
          <pc:docMk/>
          <pc:sldMk cId="2147650157" sldId="291"/>
        </pc:sldMkLst>
      </pc:sldChg>
      <pc:sldChg chg="del">
        <pc:chgData name="Jones, Sian" userId="2192790f-9bea-4062-87da-a714a446c863" providerId="ADAL" clId="{D6B591E3-3F41-4D6F-8E69-57BF750C422E}" dt="2024-09-26T09:04:43.309" v="35" actId="47"/>
        <pc:sldMkLst>
          <pc:docMk/>
          <pc:sldMk cId="1606901836" sldId="293"/>
        </pc:sldMkLst>
      </pc:sldChg>
      <pc:sldChg chg="del">
        <pc:chgData name="Jones, Sian" userId="2192790f-9bea-4062-87da-a714a446c863" providerId="ADAL" clId="{D6B591E3-3F41-4D6F-8E69-57BF750C422E}" dt="2024-09-26T09:04:42.833" v="34" actId="47"/>
        <pc:sldMkLst>
          <pc:docMk/>
          <pc:sldMk cId="1399776678" sldId="294"/>
        </pc:sldMkLst>
      </pc:sldChg>
      <pc:sldChg chg="del">
        <pc:chgData name="Jones, Sian" userId="2192790f-9bea-4062-87da-a714a446c863" providerId="ADAL" clId="{D6B591E3-3F41-4D6F-8E69-57BF750C422E}" dt="2024-09-26T09:04:42.439" v="33" actId="47"/>
        <pc:sldMkLst>
          <pc:docMk/>
          <pc:sldMk cId="3651669425" sldId="295"/>
        </pc:sldMkLst>
      </pc:sldChg>
      <pc:sldChg chg="del">
        <pc:chgData name="Jones, Sian" userId="2192790f-9bea-4062-87da-a714a446c863" providerId="ADAL" clId="{D6B591E3-3F41-4D6F-8E69-57BF750C422E}" dt="2024-09-26T09:04:42.068" v="32" actId="47"/>
        <pc:sldMkLst>
          <pc:docMk/>
          <pc:sldMk cId="4023673623" sldId="296"/>
        </pc:sldMkLst>
      </pc:sldChg>
      <pc:sldChg chg="del">
        <pc:chgData name="Jones, Sian" userId="2192790f-9bea-4062-87da-a714a446c863" providerId="ADAL" clId="{D6B591E3-3F41-4D6F-8E69-57BF750C422E}" dt="2024-09-26T09:04:41.691" v="31" actId="47"/>
        <pc:sldMkLst>
          <pc:docMk/>
          <pc:sldMk cId="3530782833" sldId="297"/>
        </pc:sldMkLst>
      </pc:sldChg>
      <pc:sldChg chg="del">
        <pc:chgData name="Jones, Sian" userId="2192790f-9bea-4062-87da-a714a446c863" providerId="ADAL" clId="{D6B591E3-3F41-4D6F-8E69-57BF750C422E}" dt="2024-09-26T09:04:41.356" v="30" actId="47"/>
        <pc:sldMkLst>
          <pc:docMk/>
          <pc:sldMk cId="2636028212" sldId="299"/>
        </pc:sldMkLst>
      </pc:sldChg>
      <pc:sldChg chg="del">
        <pc:chgData name="Jones, Sian" userId="2192790f-9bea-4062-87da-a714a446c863" providerId="ADAL" clId="{D6B591E3-3F41-4D6F-8E69-57BF750C422E}" dt="2024-09-26T09:04:45.364" v="39" actId="47"/>
        <pc:sldMkLst>
          <pc:docMk/>
          <pc:sldMk cId="3877817785" sldId="301"/>
        </pc:sldMkLst>
      </pc:sldChg>
      <pc:sldChg chg="del">
        <pc:chgData name="Jones, Sian" userId="2192790f-9bea-4062-87da-a714a446c863" providerId="ADAL" clId="{D6B591E3-3F41-4D6F-8E69-57BF750C422E}" dt="2024-09-26T09:04:44.904" v="38" actId="47"/>
        <pc:sldMkLst>
          <pc:docMk/>
          <pc:sldMk cId="1351652086" sldId="302"/>
        </pc:sldMkLst>
      </pc:sldChg>
      <pc:sldChg chg="del">
        <pc:chgData name="Jones, Sian" userId="2192790f-9bea-4062-87da-a714a446c863" providerId="ADAL" clId="{D6B591E3-3F41-4D6F-8E69-57BF750C422E}" dt="2024-09-26T09:04:44.483" v="37" actId="47"/>
        <pc:sldMkLst>
          <pc:docMk/>
          <pc:sldMk cId="2699774651" sldId="303"/>
        </pc:sldMkLst>
      </pc:sldChg>
      <pc:sldChg chg="del">
        <pc:chgData name="Jones, Sian" userId="2192790f-9bea-4062-87da-a714a446c863" providerId="ADAL" clId="{D6B591E3-3F41-4D6F-8E69-57BF750C422E}" dt="2024-09-26T09:04:43.790" v="36" actId="47"/>
        <pc:sldMkLst>
          <pc:docMk/>
          <pc:sldMk cId="2459597682" sldId="304"/>
        </pc:sldMkLst>
      </pc:sldChg>
      <pc:sldChg chg="del">
        <pc:chgData name="Jones, Sian" userId="2192790f-9bea-4062-87da-a714a446c863" providerId="ADAL" clId="{D6B591E3-3F41-4D6F-8E69-57BF750C422E}" dt="2024-09-26T09:04:48.555" v="42" actId="47"/>
        <pc:sldMkLst>
          <pc:docMk/>
          <pc:sldMk cId="1916021000" sldId="305"/>
        </pc:sldMkLst>
      </pc:sldChg>
      <pc:sldChg chg="del">
        <pc:chgData name="Jones, Sian" userId="2192790f-9bea-4062-87da-a714a446c863" providerId="ADAL" clId="{D6B591E3-3F41-4D6F-8E69-57BF750C422E}" dt="2024-09-26T09:04:47.950" v="41" actId="47"/>
        <pc:sldMkLst>
          <pc:docMk/>
          <pc:sldMk cId="2347978680" sldId="306"/>
        </pc:sldMkLst>
      </pc:sldChg>
      <pc:sldChg chg="del">
        <pc:chgData name="Jones, Sian" userId="2192790f-9bea-4062-87da-a714a446c863" providerId="ADAL" clId="{D6B591E3-3F41-4D6F-8E69-57BF750C422E}" dt="2024-09-26T09:04:46.066" v="40" actId="47"/>
        <pc:sldMkLst>
          <pc:docMk/>
          <pc:sldMk cId="2328631798" sldId="307"/>
        </pc:sldMkLst>
      </pc:sldChg>
      <pc:sldChg chg="del">
        <pc:chgData name="Jones, Sian" userId="2192790f-9bea-4062-87da-a714a446c863" providerId="ADAL" clId="{D6B591E3-3F41-4D6F-8E69-57BF750C422E}" dt="2024-09-26T09:04:39.480" v="24" actId="47"/>
        <pc:sldMkLst>
          <pc:docMk/>
          <pc:sldMk cId="572999692" sldId="323"/>
        </pc:sldMkLst>
      </pc:sldChg>
      <pc:sldChg chg="del">
        <pc:chgData name="Jones, Sian" userId="2192790f-9bea-4062-87da-a714a446c863" providerId="ADAL" clId="{D6B591E3-3F41-4D6F-8E69-57BF750C422E}" dt="2024-09-26T09:04:35.281" v="11" actId="47"/>
        <pc:sldMkLst>
          <pc:docMk/>
          <pc:sldMk cId="1561341832" sldId="325"/>
        </pc:sldMkLst>
      </pc:sldChg>
      <pc:sldChg chg="del">
        <pc:chgData name="Jones, Sian" userId="2192790f-9bea-4062-87da-a714a446c863" providerId="ADAL" clId="{D6B591E3-3F41-4D6F-8E69-57BF750C422E}" dt="2024-09-26T09:04:39.800" v="25" actId="47"/>
        <pc:sldMkLst>
          <pc:docMk/>
          <pc:sldMk cId="2468111114" sldId="326"/>
        </pc:sldMkLst>
      </pc:sldChg>
      <pc:sldChg chg="modSp mod">
        <pc:chgData name="Jones, Sian" userId="2192790f-9bea-4062-87da-a714a446c863" providerId="ADAL" clId="{D6B591E3-3F41-4D6F-8E69-57BF750C422E}" dt="2024-09-26T09:08:45.413" v="81" actId="20577"/>
        <pc:sldMkLst>
          <pc:docMk/>
          <pc:sldMk cId="115065451" sldId="327"/>
        </pc:sldMkLst>
        <pc:spChg chg="mod">
          <ac:chgData name="Jones, Sian" userId="2192790f-9bea-4062-87da-a714a446c863" providerId="ADAL" clId="{D6B591E3-3F41-4D6F-8E69-57BF750C422E}" dt="2024-09-26T09:08:45.413" v="81" actId="20577"/>
          <ac:spMkLst>
            <pc:docMk/>
            <pc:sldMk cId="115065451" sldId="327"/>
            <ac:spMk id="14" creationId="{8A851CFE-470F-508C-7D6A-0C4154B9BBDD}"/>
          </ac:spMkLst>
        </pc:spChg>
      </pc:sldChg>
      <pc:sldChg chg="delSp modSp mod">
        <pc:chgData name="Jones, Sian" userId="2192790f-9bea-4062-87da-a714a446c863" providerId="ADAL" clId="{D6B591E3-3F41-4D6F-8E69-57BF750C422E}" dt="2024-09-26T09:02:53.197" v="1" actId="478"/>
        <pc:sldMkLst>
          <pc:docMk/>
          <pc:sldMk cId="3310926476" sldId="328"/>
        </pc:sldMkLst>
        <pc:spChg chg="mod">
          <ac:chgData name="Jones, Sian" userId="2192790f-9bea-4062-87da-a714a446c863" providerId="ADAL" clId="{D6B591E3-3F41-4D6F-8E69-57BF750C422E}" dt="2024-09-26T09:02:50.978" v="0" actId="20577"/>
          <ac:spMkLst>
            <pc:docMk/>
            <pc:sldMk cId="3310926476" sldId="328"/>
            <ac:spMk id="5" creationId="{BEE9B93A-503B-0B79-6AE7-EB77137C1559}"/>
          </ac:spMkLst>
        </pc:spChg>
        <pc:picChg chg="del">
          <ac:chgData name="Jones, Sian" userId="2192790f-9bea-4062-87da-a714a446c863" providerId="ADAL" clId="{D6B591E3-3F41-4D6F-8E69-57BF750C422E}" dt="2024-09-26T09:02:53.197" v="1" actId="478"/>
          <ac:picMkLst>
            <pc:docMk/>
            <pc:sldMk cId="3310926476" sldId="328"/>
            <ac:picMk id="6" creationId="{C58DACCB-9DDD-E1E7-A4FA-397B843A4882}"/>
          </ac:picMkLst>
        </pc:picChg>
      </pc:sldChg>
      <pc:sldChg chg="ord">
        <pc:chgData name="Jones, Sian" userId="2192790f-9bea-4062-87da-a714a446c863" providerId="ADAL" clId="{D6B591E3-3F41-4D6F-8E69-57BF750C422E}" dt="2024-09-26T09:06:37.776" v="52"/>
        <pc:sldMkLst>
          <pc:docMk/>
          <pc:sldMk cId="1579085246" sldId="329"/>
        </pc:sldMkLst>
      </pc:sldChg>
      <pc:sldChg chg="modSp mod">
        <pc:chgData name="Jones, Sian" userId="2192790f-9bea-4062-87da-a714a446c863" providerId="ADAL" clId="{D6B591E3-3F41-4D6F-8E69-57BF750C422E}" dt="2024-09-26T09:10:26.977" v="88" actId="20577"/>
        <pc:sldMkLst>
          <pc:docMk/>
          <pc:sldMk cId="90260882" sldId="330"/>
        </pc:sldMkLst>
        <pc:spChg chg="mod">
          <ac:chgData name="Jones, Sian" userId="2192790f-9bea-4062-87da-a714a446c863" providerId="ADAL" clId="{D6B591E3-3F41-4D6F-8E69-57BF750C422E}" dt="2024-09-26T09:10:26.977" v="88" actId="20577"/>
          <ac:spMkLst>
            <pc:docMk/>
            <pc:sldMk cId="90260882" sldId="330"/>
            <ac:spMk id="2" creationId="{7C9ADAF1-C694-4C55-A894-7FD8300E5780}"/>
          </ac:spMkLst>
        </pc:spChg>
      </pc:sldChg>
      <pc:sldChg chg="del">
        <pc:chgData name="Jones, Sian" userId="2192790f-9bea-4062-87da-a714a446c863" providerId="ADAL" clId="{D6B591E3-3F41-4D6F-8E69-57BF750C422E}" dt="2024-09-26T09:06:52.316" v="54" actId="47"/>
        <pc:sldMkLst>
          <pc:docMk/>
          <pc:sldMk cId="2709449467" sldId="331"/>
        </pc:sldMkLst>
      </pc:sldChg>
      <pc:sldChg chg="del">
        <pc:chgData name="Jones, Sian" userId="2192790f-9bea-4062-87da-a714a446c863" providerId="ADAL" clId="{D6B591E3-3F41-4D6F-8E69-57BF750C422E}" dt="2024-09-26T09:06:51.462" v="53" actId="47"/>
        <pc:sldMkLst>
          <pc:docMk/>
          <pc:sldMk cId="34908509" sldId="332"/>
        </pc:sldMkLst>
      </pc:sldChg>
      <pc:sldChg chg="del">
        <pc:chgData name="Jones, Sian" userId="2192790f-9bea-4062-87da-a714a446c863" providerId="ADAL" clId="{D6B591E3-3F41-4D6F-8E69-57BF750C422E}" dt="2024-09-26T09:07:15.322" v="55" actId="47"/>
        <pc:sldMkLst>
          <pc:docMk/>
          <pc:sldMk cId="891862859" sldId="344"/>
        </pc:sldMkLst>
      </pc:sldChg>
      <pc:sldChg chg="del">
        <pc:chgData name="Jones, Sian" userId="2192790f-9bea-4062-87da-a714a446c863" providerId="ADAL" clId="{D6B591E3-3F41-4D6F-8E69-57BF750C422E}" dt="2024-09-26T09:11:46.507" v="90" actId="47"/>
        <pc:sldMkLst>
          <pc:docMk/>
          <pc:sldMk cId="1971848328" sldId="491"/>
        </pc:sldMkLst>
      </pc:sldChg>
      <pc:sldChg chg="del">
        <pc:chgData name="Jones, Sian" userId="2192790f-9bea-4062-87da-a714a446c863" providerId="ADAL" clId="{D6B591E3-3F41-4D6F-8E69-57BF750C422E}" dt="2024-09-26T09:11:18.805" v="89" actId="47"/>
        <pc:sldMkLst>
          <pc:docMk/>
          <pc:sldMk cId="3279262497" sldId="502"/>
        </pc:sldMkLst>
      </pc:sldChg>
      <pc:sldChg chg="ord">
        <pc:chgData name="Jones, Sian" userId="2192790f-9bea-4062-87da-a714a446c863" providerId="ADAL" clId="{D6B591E3-3F41-4D6F-8E69-57BF750C422E}" dt="2024-09-26T09:06:25.936" v="50"/>
        <pc:sldMkLst>
          <pc:docMk/>
          <pc:sldMk cId="1848371766" sldId="505"/>
        </pc:sldMkLst>
      </pc:sldChg>
      <pc:sldChg chg="del">
        <pc:chgData name="Jones, Sian" userId="2192790f-9bea-4062-87da-a714a446c863" providerId="ADAL" clId="{D6B591E3-3F41-4D6F-8E69-57BF750C422E}" dt="2024-09-26T09:05:37.252" v="48" actId="47"/>
        <pc:sldMkLst>
          <pc:docMk/>
          <pc:sldMk cId="2823839483" sldId="506"/>
        </pc:sldMkLst>
      </pc:sldChg>
      <pc:sldChg chg="mod modShow">
        <pc:chgData name="Jones, Sian" userId="2192790f-9bea-4062-87da-a714a446c863" providerId="ADAL" clId="{D6B591E3-3F41-4D6F-8E69-57BF750C422E}" dt="2024-09-26T09:03:45.591" v="2" actId="729"/>
        <pc:sldMkLst>
          <pc:docMk/>
          <pc:sldMk cId="743286495" sldId="510"/>
        </pc:sldMkLst>
      </pc:sldChg>
      <pc:sldChg chg="del">
        <pc:chgData name="Jones, Sian" userId="2192790f-9bea-4062-87da-a714a446c863" providerId="ADAL" clId="{D6B591E3-3F41-4D6F-8E69-57BF750C422E}" dt="2024-09-26T09:03:49.900" v="3" actId="47"/>
        <pc:sldMkLst>
          <pc:docMk/>
          <pc:sldMk cId="2576631421" sldId="512"/>
        </pc:sldMkLst>
      </pc:sldChg>
      <pc:sldChg chg="del">
        <pc:chgData name="Jones, Sian" userId="2192790f-9bea-4062-87da-a714a446c863" providerId="ADAL" clId="{D6B591E3-3F41-4D6F-8E69-57BF750C422E}" dt="2024-09-26T09:03:50.778" v="4" actId="47"/>
        <pc:sldMkLst>
          <pc:docMk/>
          <pc:sldMk cId="1237217295" sldId="513"/>
        </pc:sldMkLst>
      </pc:sldChg>
      <pc:sldChg chg="addSp delSp modSp mod">
        <pc:chgData name="Jones, Sian" userId="2192790f-9bea-4062-87da-a714a446c863" providerId="ADAL" clId="{D6B591E3-3F41-4D6F-8E69-57BF750C422E}" dt="2024-09-26T09:04:12.422" v="8" actId="478"/>
        <pc:sldMkLst>
          <pc:docMk/>
          <pc:sldMk cId="708947535" sldId="515"/>
        </pc:sldMkLst>
        <pc:spChg chg="del mod">
          <ac:chgData name="Jones, Sian" userId="2192790f-9bea-4062-87da-a714a446c863" providerId="ADAL" clId="{D6B591E3-3F41-4D6F-8E69-57BF750C422E}" dt="2024-09-26T09:04:12.422" v="8" actId="478"/>
          <ac:spMkLst>
            <pc:docMk/>
            <pc:sldMk cId="708947535" sldId="515"/>
            <ac:spMk id="3" creationId="{49819352-220A-25FC-1BA8-BDEC42E2D5BC}"/>
          </ac:spMkLst>
        </pc:spChg>
        <pc:spChg chg="add mod">
          <ac:chgData name="Jones, Sian" userId="2192790f-9bea-4062-87da-a714a446c863" providerId="ADAL" clId="{D6B591E3-3F41-4D6F-8E69-57BF750C422E}" dt="2024-09-26T09:04:12.422" v="8" actId="478"/>
          <ac:spMkLst>
            <pc:docMk/>
            <pc:sldMk cId="708947535" sldId="515"/>
            <ac:spMk id="7" creationId="{42FA541B-6F3F-A292-08C9-AA656F8DC642}"/>
          </ac:spMkLst>
        </pc:spChg>
        <pc:picChg chg="del">
          <ac:chgData name="Jones, Sian" userId="2192790f-9bea-4062-87da-a714a446c863" providerId="ADAL" clId="{D6B591E3-3F41-4D6F-8E69-57BF750C422E}" dt="2024-09-26T09:04:08.503" v="6" actId="478"/>
          <ac:picMkLst>
            <pc:docMk/>
            <pc:sldMk cId="708947535" sldId="515"/>
            <ac:picMk id="5" creationId="{237CFF2C-F70C-C121-33DD-3730297149B8}"/>
          </ac:picMkLst>
        </pc:picChg>
      </pc:sldChg>
    </pc:docChg>
  </pc:docChgLst>
  <pc:docChgLst>
    <pc:chgData name="Uytman, Clare" userId="S::cuytman@qmu.ac.uk::fd92760e-d094-498d-9f84-283e285061da" providerId="AD" clId="Web-{94AAE837-8E30-9B4D-AC59-9C4801D19338}"/>
    <pc:docChg chg="modSld">
      <pc:chgData name="Uytman, Clare" userId="S::cuytman@qmu.ac.uk::fd92760e-d094-498d-9f84-283e285061da" providerId="AD" clId="Web-{94AAE837-8E30-9B4D-AC59-9C4801D19338}" dt="2024-09-26T10:48:32.453" v="315" actId="20577"/>
      <pc:docMkLst>
        <pc:docMk/>
      </pc:docMkLst>
      <pc:sldChg chg="modSp">
        <pc:chgData name="Uytman, Clare" userId="S::cuytman@qmu.ac.uk::fd92760e-d094-498d-9f84-283e285061da" providerId="AD" clId="Web-{94AAE837-8E30-9B4D-AC59-9C4801D19338}" dt="2024-09-26T10:39:35.840" v="57" actId="20577"/>
        <pc:sldMkLst>
          <pc:docMk/>
          <pc:sldMk cId="1579085246" sldId="329"/>
        </pc:sldMkLst>
        <pc:spChg chg="mod">
          <ac:chgData name="Uytman, Clare" userId="S::cuytman@qmu.ac.uk::fd92760e-d094-498d-9f84-283e285061da" providerId="AD" clId="Web-{94AAE837-8E30-9B4D-AC59-9C4801D19338}" dt="2024-09-26T10:39:35.840" v="57" actId="20577"/>
          <ac:spMkLst>
            <pc:docMk/>
            <pc:sldMk cId="1579085246" sldId="329"/>
            <ac:spMk id="2" creationId="{8304D1DA-1DF6-A12C-E0B4-9854A1F6053A}"/>
          </ac:spMkLst>
        </pc:spChg>
      </pc:sldChg>
      <pc:sldChg chg="delSp modSp">
        <pc:chgData name="Uytman, Clare" userId="S::cuytman@qmu.ac.uk::fd92760e-d094-498d-9f84-283e285061da" providerId="AD" clId="Web-{94AAE837-8E30-9B4D-AC59-9C4801D19338}" dt="2024-09-26T10:48:32.453" v="315" actId="20577"/>
        <pc:sldMkLst>
          <pc:docMk/>
          <pc:sldMk cId="3548687588" sldId="514"/>
        </pc:sldMkLst>
        <pc:spChg chg="mod">
          <ac:chgData name="Uytman, Clare" userId="S::cuytman@qmu.ac.uk::fd92760e-d094-498d-9f84-283e285061da" providerId="AD" clId="Web-{94AAE837-8E30-9B4D-AC59-9C4801D19338}" dt="2024-09-26T10:48:32.453" v="315" actId="20577"/>
          <ac:spMkLst>
            <pc:docMk/>
            <pc:sldMk cId="3548687588" sldId="514"/>
            <ac:spMk id="3" creationId="{22809BCD-E7B0-EE4B-912F-75967EE69867}"/>
          </ac:spMkLst>
        </pc:spChg>
        <pc:picChg chg="del">
          <ac:chgData name="Uytman, Clare" userId="S::cuytman@qmu.ac.uk::fd92760e-d094-498d-9f84-283e285061da" providerId="AD" clId="Web-{94AAE837-8E30-9B4D-AC59-9C4801D19338}" dt="2024-09-26T10:46:55.356" v="290"/>
          <ac:picMkLst>
            <pc:docMk/>
            <pc:sldMk cId="3548687588" sldId="514"/>
            <ac:picMk id="5" creationId="{C2207D20-3D43-7D7A-AFF9-CFF3381D150C}"/>
          </ac:picMkLst>
        </pc:picChg>
        <pc:picChg chg="del mod">
          <ac:chgData name="Uytman, Clare" userId="S::cuytman@qmu.ac.uk::fd92760e-d094-498d-9f84-283e285061da" providerId="AD" clId="Web-{94AAE837-8E30-9B4D-AC59-9C4801D19338}" dt="2024-09-26T10:47:03.138" v="292"/>
          <ac:picMkLst>
            <pc:docMk/>
            <pc:sldMk cId="3548687588" sldId="514"/>
            <ac:picMk id="6" creationId="{00000000-0000-0000-0000-000000000000}"/>
          </ac:picMkLst>
        </pc:picChg>
        <pc:picChg chg="mod">
          <ac:chgData name="Uytman, Clare" userId="S::cuytman@qmu.ac.uk::fd92760e-d094-498d-9f84-283e285061da" providerId="AD" clId="Web-{94AAE837-8E30-9B4D-AC59-9C4801D19338}" dt="2024-09-26T10:47:07.138" v="293" actId="1076"/>
          <ac:picMkLst>
            <pc:docMk/>
            <pc:sldMk cId="3548687588" sldId="514"/>
            <ac:picMk id="11" creationId="{7D3B6A78-3AF6-BFEE-1B40-E188A6F56E36}"/>
          </ac:picMkLst>
        </pc:picChg>
      </pc:sldChg>
      <pc:sldChg chg="modSp">
        <pc:chgData name="Uytman, Clare" userId="S::cuytman@qmu.ac.uk::fd92760e-d094-498d-9f84-283e285061da" providerId="AD" clId="Web-{94AAE837-8E30-9B4D-AC59-9C4801D19338}" dt="2024-09-26T10:46:29.215" v="289" actId="20577"/>
        <pc:sldMkLst>
          <pc:docMk/>
          <pc:sldMk cId="708947535" sldId="515"/>
        </pc:sldMkLst>
        <pc:spChg chg="mod">
          <ac:chgData name="Uytman, Clare" userId="S::cuytman@qmu.ac.uk::fd92760e-d094-498d-9f84-283e285061da" providerId="AD" clId="Web-{94AAE837-8E30-9B4D-AC59-9C4801D19338}" dt="2024-09-26T10:46:29.215" v="289" actId="20577"/>
          <ac:spMkLst>
            <pc:docMk/>
            <pc:sldMk cId="708947535" sldId="515"/>
            <ac:spMk id="2" creationId="{B5C27095-2876-D545-0E30-08A6ADA906F8}"/>
          </ac:spMkLst>
        </pc:spChg>
        <pc:spChg chg="mod">
          <ac:chgData name="Uytman, Clare" userId="S::cuytman@qmu.ac.uk::fd92760e-d094-498d-9f84-283e285061da" providerId="AD" clId="Web-{94AAE837-8E30-9B4D-AC59-9C4801D19338}" dt="2024-09-26T10:45:01.774" v="218" actId="1076"/>
          <ac:spMkLst>
            <pc:docMk/>
            <pc:sldMk cId="708947535" sldId="515"/>
            <ac:spMk id="4" creationId="{08D0B143-AA18-BFE4-5522-8A7D9D70AFDA}"/>
          </ac:spMkLst>
        </pc:spChg>
      </pc:sldChg>
    </pc:docChg>
  </pc:docChgLst>
  <pc:docChgLst>
    <pc:chgData name="Uytman, Clare" userId="S::cuytman@qmu.ac.uk::fd92760e-d094-498d-9f84-283e285061da" providerId="AD" clId="Web-{E2085414-F93E-E532-4682-884A9EB2BF15}"/>
    <pc:docChg chg="addSld delSld modSld sldOrd">
      <pc:chgData name="Uytman, Clare" userId="S::cuytman@qmu.ac.uk::fd92760e-d094-498d-9f84-283e285061da" providerId="AD" clId="Web-{E2085414-F93E-E532-4682-884A9EB2BF15}" dt="2024-01-24T15:44:48.240" v="154"/>
      <pc:docMkLst>
        <pc:docMk/>
      </pc:docMkLst>
      <pc:sldChg chg="add del">
        <pc:chgData name="Uytman, Clare" userId="S::cuytman@qmu.ac.uk::fd92760e-d094-498d-9f84-283e285061da" providerId="AD" clId="Web-{E2085414-F93E-E532-4682-884A9EB2BF15}" dt="2024-01-24T15:44:15.302" v="152"/>
        <pc:sldMkLst>
          <pc:docMk/>
          <pc:sldMk cId="2202595860" sldId="260"/>
        </pc:sldMkLst>
      </pc:sldChg>
      <pc:sldChg chg="addSp delSp">
        <pc:chgData name="Uytman, Clare" userId="S::cuytman@qmu.ac.uk::fd92760e-d094-498d-9f84-283e285061da" providerId="AD" clId="Web-{E2085414-F93E-E532-4682-884A9EB2BF15}" dt="2024-01-24T15:34:36.815" v="8"/>
        <pc:sldMkLst>
          <pc:docMk/>
          <pc:sldMk cId="4235509511" sldId="264"/>
        </pc:sldMkLst>
        <pc:picChg chg="add del">
          <ac:chgData name="Uytman, Clare" userId="S::cuytman@qmu.ac.uk::fd92760e-d094-498d-9f84-283e285061da" providerId="AD" clId="Web-{E2085414-F93E-E532-4682-884A9EB2BF15}" dt="2024-01-24T15:34:36.815" v="8"/>
          <ac:picMkLst>
            <pc:docMk/>
            <pc:sldMk cId="4235509511" sldId="264"/>
            <ac:picMk id="5" creationId="{8F1A6571-A510-5E22-8598-C987E1941824}"/>
          </ac:picMkLst>
        </pc:picChg>
      </pc:sldChg>
      <pc:sldChg chg="addSp delSp">
        <pc:chgData name="Uytman, Clare" userId="S::cuytman@qmu.ac.uk::fd92760e-d094-498d-9f84-283e285061da" providerId="AD" clId="Web-{E2085414-F93E-E532-4682-884A9EB2BF15}" dt="2024-01-24T15:34:34.409" v="7"/>
        <pc:sldMkLst>
          <pc:docMk/>
          <pc:sldMk cId="3773501275" sldId="284"/>
        </pc:sldMkLst>
        <pc:picChg chg="add del">
          <ac:chgData name="Uytman, Clare" userId="S::cuytman@qmu.ac.uk::fd92760e-d094-498d-9f84-283e285061da" providerId="AD" clId="Web-{E2085414-F93E-E532-4682-884A9EB2BF15}" dt="2024-01-24T15:34:34.409" v="7"/>
          <ac:picMkLst>
            <pc:docMk/>
            <pc:sldMk cId="3773501275" sldId="284"/>
            <ac:picMk id="9" creationId="{5C3370A6-A4C2-9EC4-A0EB-A46063F814F0}"/>
          </ac:picMkLst>
        </pc:picChg>
      </pc:sldChg>
      <pc:sldChg chg="modSp">
        <pc:chgData name="Uytman, Clare" userId="S::cuytman@qmu.ac.uk::fd92760e-d094-498d-9f84-283e285061da" providerId="AD" clId="Web-{E2085414-F93E-E532-4682-884A9EB2BF15}" dt="2024-01-24T15:37:31.024" v="31" actId="20577"/>
        <pc:sldMkLst>
          <pc:docMk/>
          <pc:sldMk cId="1008164225" sldId="287"/>
        </pc:sldMkLst>
        <pc:spChg chg="mod">
          <ac:chgData name="Uytman, Clare" userId="S::cuytman@qmu.ac.uk::fd92760e-d094-498d-9f84-283e285061da" providerId="AD" clId="Web-{E2085414-F93E-E532-4682-884A9EB2BF15}" dt="2024-01-24T15:37:31.024" v="31" actId="20577"/>
          <ac:spMkLst>
            <pc:docMk/>
            <pc:sldMk cId="1008164225" sldId="287"/>
            <ac:spMk id="3" creationId="{3002FFE2-55CD-0DB5-98CB-D4EA070B8770}"/>
          </ac:spMkLst>
        </pc:spChg>
      </pc:sldChg>
      <pc:sldChg chg="modSp">
        <pc:chgData name="Uytman, Clare" userId="S::cuytman@qmu.ac.uk::fd92760e-d094-498d-9f84-283e285061da" providerId="AD" clId="Web-{E2085414-F93E-E532-4682-884A9EB2BF15}" dt="2024-01-24T15:35:27.785" v="29" actId="20577"/>
        <pc:sldMkLst>
          <pc:docMk/>
          <pc:sldMk cId="3995960116" sldId="288"/>
        </pc:sldMkLst>
        <pc:graphicFrameChg chg="modGraphic">
          <ac:chgData name="Uytman, Clare" userId="S::cuytman@qmu.ac.uk::fd92760e-d094-498d-9f84-283e285061da" providerId="AD" clId="Web-{E2085414-F93E-E532-4682-884A9EB2BF15}" dt="2024-01-24T15:35:27.785" v="29" actId="20577"/>
          <ac:graphicFrameMkLst>
            <pc:docMk/>
            <pc:sldMk cId="3995960116" sldId="288"/>
            <ac:graphicFrameMk id="5" creationId="{8E7D11FA-8043-867E-2E72-CF86879140DE}"/>
          </ac:graphicFrameMkLst>
        </pc:graphicFrameChg>
      </pc:sldChg>
      <pc:sldChg chg="del">
        <pc:chgData name="Uytman, Clare" userId="S::cuytman@qmu.ac.uk::fd92760e-d094-498d-9f84-283e285061da" providerId="AD" clId="Web-{E2085414-F93E-E532-4682-884A9EB2BF15}" dt="2024-01-24T15:44:47.240" v="153"/>
        <pc:sldMkLst>
          <pc:docMk/>
          <pc:sldMk cId="2099073428" sldId="289"/>
        </pc:sldMkLst>
      </pc:sldChg>
      <pc:sldChg chg="delSp modSp add del">
        <pc:chgData name="Uytman, Clare" userId="S::cuytman@qmu.ac.uk::fd92760e-d094-498d-9f84-283e285061da" providerId="AD" clId="Web-{E2085414-F93E-E532-4682-884A9EB2BF15}" dt="2024-01-24T15:40:30.138" v="68"/>
        <pc:sldMkLst>
          <pc:docMk/>
          <pc:sldMk cId="1399776678" sldId="294"/>
        </pc:sldMkLst>
        <pc:spChg chg="mod">
          <ac:chgData name="Uytman, Clare" userId="S::cuytman@qmu.ac.uk::fd92760e-d094-498d-9f84-283e285061da" providerId="AD" clId="Web-{E2085414-F93E-E532-4682-884A9EB2BF15}" dt="2024-01-24T15:39:53.028" v="56" actId="20577"/>
          <ac:spMkLst>
            <pc:docMk/>
            <pc:sldMk cId="1399776678" sldId="294"/>
            <ac:spMk id="2" creationId="{B74A43D5-245D-4358-A782-5A2114427717}"/>
          </ac:spMkLst>
        </pc:spChg>
        <pc:spChg chg="del mod">
          <ac:chgData name="Uytman, Clare" userId="S::cuytman@qmu.ac.uk::fd92760e-d094-498d-9f84-283e285061da" providerId="AD" clId="Web-{E2085414-F93E-E532-4682-884A9EB2BF15}" dt="2024-01-24T15:40:24.295" v="66"/>
          <ac:spMkLst>
            <pc:docMk/>
            <pc:sldMk cId="1399776678" sldId="294"/>
            <ac:spMk id="4" creationId="{2022BEAC-203D-AEC7-915C-F818D73DB20F}"/>
          </ac:spMkLst>
        </pc:spChg>
        <pc:spChg chg="del">
          <ac:chgData name="Uytman, Clare" userId="S::cuytman@qmu.ac.uk::fd92760e-d094-498d-9f84-283e285061da" providerId="AD" clId="Web-{E2085414-F93E-E532-4682-884A9EB2BF15}" dt="2024-01-24T15:40:07.700" v="58"/>
          <ac:spMkLst>
            <pc:docMk/>
            <pc:sldMk cId="1399776678" sldId="294"/>
            <ac:spMk id="6" creationId="{CCD74326-33E8-6701-5068-D0D098909095}"/>
          </ac:spMkLst>
        </pc:spChg>
        <pc:spChg chg="del mod">
          <ac:chgData name="Uytman, Clare" userId="S::cuytman@qmu.ac.uk::fd92760e-d094-498d-9f84-283e285061da" providerId="AD" clId="Web-{E2085414-F93E-E532-4682-884A9EB2BF15}" dt="2024-01-24T15:40:13.576" v="61"/>
          <ac:spMkLst>
            <pc:docMk/>
            <pc:sldMk cId="1399776678" sldId="294"/>
            <ac:spMk id="7" creationId="{22755EEF-F735-9DD5-91BD-AEC5B2DD473A}"/>
          </ac:spMkLst>
        </pc:spChg>
        <pc:spChg chg="del">
          <ac:chgData name="Uytman, Clare" userId="S::cuytman@qmu.ac.uk::fd92760e-d094-498d-9f84-283e285061da" providerId="AD" clId="Web-{E2085414-F93E-E532-4682-884A9EB2BF15}" dt="2024-01-24T15:40:30.138" v="68"/>
          <ac:spMkLst>
            <pc:docMk/>
            <pc:sldMk cId="1399776678" sldId="294"/>
            <ac:spMk id="12" creationId="{034E4190-C9DF-CE9C-8253-243ACE1C9A28}"/>
          </ac:spMkLst>
        </pc:spChg>
        <pc:spChg chg="del mod">
          <ac:chgData name="Uytman, Clare" userId="S::cuytman@qmu.ac.uk::fd92760e-d094-498d-9f84-283e285061da" providerId="AD" clId="Web-{E2085414-F93E-E532-4682-884A9EB2BF15}" dt="2024-01-24T15:40:18.529" v="63"/>
          <ac:spMkLst>
            <pc:docMk/>
            <pc:sldMk cId="1399776678" sldId="294"/>
            <ac:spMk id="14" creationId="{929E4E73-37E2-6120-2504-458E388A5F6E}"/>
          </ac:spMkLst>
        </pc:spChg>
        <pc:spChg chg="del">
          <ac:chgData name="Uytman, Clare" userId="S::cuytman@qmu.ac.uk::fd92760e-d094-498d-9f84-283e285061da" providerId="AD" clId="Web-{E2085414-F93E-E532-4682-884A9EB2BF15}" dt="2024-01-24T15:40:12.075" v="60"/>
          <ac:spMkLst>
            <pc:docMk/>
            <pc:sldMk cId="1399776678" sldId="294"/>
            <ac:spMk id="15" creationId="{696BA343-FEBB-1DF8-DF22-E0625C06479A}"/>
          </ac:spMkLst>
        </pc:spChg>
        <pc:cxnChg chg="del">
          <ac:chgData name="Uytman, Clare" userId="S::cuytman@qmu.ac.uk::fd92760e-d094-498d-9f84-283e285061da" providerId="AD" clId="Web-{E2085414-F93E-E532-4682-884A9EB2BF15}" dt="2024-01-24T15:40:09.513" v="59"/>
          <ac:cxnSpMkLst>
            <pc:docMk/>
            <pc:sldMk cId="1399776678" sldId="294"/>
            <ac:cxnSpMk id="8" creationId="{81416828-FF53-9ED9-F6EE-82E6FBD7A2EC}"/>
          </ac:cxnSpMkLst>
        </pc:cxnChg>
        <pc:cxnChg chg="del">
          <ac:chgData name="Uytman, Clare" userId="S::cuytman@qmu.ac.uk::fd92760e-d094-498d-9f84-283e285061da" providerId="AD" clId="Web-{E2085414-F93E-E532-4682-884A9EB2BF15}" dt="2024-01-24T15:40:26.185" v="67"/>
          <ac:cxnSpMkLst>
            <pc:docMk/>
            <pc:sldMk cId="1399776678" sldId="294"/>
            <ac:cxnSpMk id="9" creationId="{FFA74F9A-CC65-28B1-A7F6-940E31696B0E}"/>
          </ac:cxnSpMkLst>
        </pc:cxnChg>
        <pc:cxnChg chg="del">
          <ac:chgData name="Uytman, Clare" userId="S::cuytman@qmu.ac.uk::fd92760e-d094-498d-9f84-283e285061da" providerId="AD" clId="Web-{E2085414-F93E-E532-4682-884A9EB2BF15}" dt="2024-01-24T15:40:20.701" v="64"/>
          <ac:cxnSpMkLst>
            <pc:docMk/>
            <pc:sldMk cId="1399776678" sldId="294"/>
            <ac:cxnSpMk id="10" creationId="{C638C503-4056-1416-88FA-48DA36918D1D}"/>
          </ac:cxnSpMkLst>
        </pc:cxnChg>
      </pc:sldChg>
      <pc:sldChg chg="modSp">
        <pc:chgData name="Uytman, Clare" userId="S::cuytman@qmu.ac.uk::fd92760e-d094-498d-9f84-283e285061da" providerId="AD" clId="Web-{E2085414-F93E-E532-4682-884A9EB2BF15}" dt="2024-01-24T15:39:30.496" v="53" actId="1076"/>
        <pc:sldMkLst>
          <pc:docMk/>
          <pc:sldMk cId="3530782833" sldId="297"/>
        </pc:sldMkLst>
        <pc:spChg chg="mod">
          <ac:chgData name="Uytman, Clare" userId="S::cuytman@qmu.ac.uk::fd92760e-d094-498d-9f84-283e285061da" providerId="AD" clId="Web-{E2085414-F93E-E532-4682-884A9EB2BF15}" dt="2024-01-24T15:39:30.496" v="53" actId="1076"/>
          <ac:spMkLst>
            <pc:docMk/>
            <pc:sldMk cId="3530782833" sldId="297"/>
            <ac:spMk id="7" creationId="{E00A5347-6DD9-D22F-116D-8007EFA99506}"/>
          </ac:spMkLst>
        </pc:spChg>
      </pc:sldChg>
      <pc:sldChg chg="del">
        <pc:chgData name="Uytman, Clare" userId="S::cuytman@qmu.ac.uk::fd92760e-d094-498d-9f84-283e285061da" providerId="AD" clId="Web-{E2085414-F93E-E532-4682-884A9EB2BF15}" dt="2024-01-24T15:44:48.240" v="154"/>
        <pc:sldMkLst>
          <pc:docMk/>
          <pc:sldMk cId="1237459933" sldId="300"/>
        </pc:sldMkLst>
      </pc:sldChg>
      <pc:sldChg chg="modSp">
        <pc:chgData name="Uytman, Clare" userId="S::cuytman@qmu.ac.uk::fd92760e-d094-498d-9f84-283e285061da" providerId="AD" clId="Web-{E2085414-F93E-E532-4682-884A9EB2BF15}" dt="2024-01-24T15:40:57.577" v="76" actId="20577"/>
        <pc:sldMkLst>
          <pc:docMk/>
          <pc:sldMk cId="3877817785" sldId="301"/>
        </pc:sldMkLst>
        <pc:spChg chg="mod">
          <ac:chgData name="Uytman, Clare" userId="S::cuytman@qmu.ac.uk::fd92760e-d094-498d-9f84-283e285061da" providerId="AD" clId="Web-{E2085414-F93E-E532-4682-884A9EB2BF15}" dt="2024-01-24T15:40:57.577" v="76" actId="20577"/>
          <ac:spMkLst>
            <pc:docMk/>
            <pc:sldMk cId="3877817785" sldId="301"/>
            <ac:spMk id="3" creationId="{70C36BF8-580F-DC94-56F9-D60D856E1647}"/>
          </ac:spMkLst>
        </pc:spChg>
      </pc:sldChg>
      <pc:sldChg chg="delSp modSp">
        <pc:chgData name="Uytman, Clare" userId="S::cuytman@qmu.ac.uk::fd92760e-d094-498d-9f84-283e285061da" providerId="AD" clId="Web-{E2085414-F93E-E532-4682-884A9EB2BF15}" dt="2024-01-24T15:43:28.441" v="149" actId="20577"/>
        <pc:sldMkLst>
          <pc:docMk/>
          <pc:sldMk cId="1916021000" sldId="305"/>
        </pc:sldMkLst>
        <pc:spChg chg="mod">
          <ac:chgData name="Uytman, Clare" userId="S::cuytman@qmu.ac.uk::fd92760e-d094-498d-9f84-283e285061da" providerId="AD" clId="Web-{E2085414-F93E-E532-4682-884A9EB2BF15}" dt="2024-01-24T15:43:28.441" v="149" actId="20577"/>
          <ac:spMkLst>
            <pc:docMk/>
            <pc:sldMk cId="1916021000" sldId="305"/>
            <ac:spMk id="3" creationId="{22809BCD-E7B0-EE4B-912F-75967EE69867}"/>
          </ac:spMkLst>
        </pc:spChg>
        <pc:spChg chg="mod">
          <ac:chgData name="Uytman, Clare" userId="S::cuytman@qmu.ac.uk::fd92760e-d094-498d-9f84-283e285061da" providerId="AD" clId="Web-{E2085414-F93E-E532-4682-884A9EB2BF15}" dt="2024-01-24T15:41:56.782" v="81" actId="20577"/>
          <ac:spMkLst>
            <pc:docMk/>
            <pc:sldMk cId="1916021000" sldId="305"/>
            <ac:spMk id="9" creationId="{C2EE6A06-AE2F-DE1F-EC7D-897E8FC68733}"/>
          </ac:spMkLst>
        </pc:spChg>
        <pc:picChg chg="del">
          <ac:chgData name="Uytman, Clare" userId="S::cuytman@qmu.ac.uk::fd92760e-d094-498d-9f84-283e285061da" providerId="AD" clId="Web-{E2085414-F93E-E532-4682-884A9EB2BF15}" dt="2024-01-24T15:41:13.687" v="77"/>
          <ac:picMkLst>
            <pc:docMk/>
            <pc:sldMk cId="1916021000" sldId="305"/>
            <ac:picMk id="18" creationId="{F8019C7C-07ED-89B7-0135-66EE65E0218B}"/>
          </ac:picMkLst>
        </pc:picChg>
      </pc:sldChg>
      <pc:sldChg chg="del">
        <pc:chgData name="Uytman, Clare" userId="S::cuytman@qmu.ac.uk::fd92760e-d094-498d-9f84-283e285061da" providerId="AD" clId="Web-{E2085414-F93E-E532-4682-884A9EB2BF15}" dt="2024-01-24T15:37:24.508" v="30"/>
        <pc:sldMkLst>
          <pc:docMk/>
          <pc:sldMk cId="2368196562" sldId="324"/>
        </pc:sldMkLst>
      </pc:sldChg>
      <pc:sldChg chg="modSp">
        <pc:chgData name="Uytman, Clare" userId="S::cuytman@qmu.ac.uk::fd92760e-d094-498d-9f84-283e285061da" providerId="AD" clId="Web-{E2085414-F93E-E532-4682-884A9EB2BF15}" dt="2024-01-24T15:34:01.470" v="4" actId="20577"/>
        <pc:sldMkLst>
          <pc:docMk/>
          <pc:sldMk cId="1561341832" sldId="325"/>
        </pc:sldMkLst>
        <pc:spChg chg="mod">
          <ac:chgData name="Uytman, Clare" userId="S::cuytman@qmu.ac.uk::fd92760e-d094-498d-9f84-283e285061da" providerId="AD" clId="Web-{E2085414-F93E-E532-4682-884A9EB2BF15}" dt="2024-01-24T15:34:01.470" v="4" actId="20577"/>
          <ac:spMkLst>
            <pc:docMk/>
            <pc:sldMk cId="1561341832" sldId="325"/>
            <ac:spMk id="3" creationId="{FEF86E47-9603-61FE-6E19-4788E0213BC6}"/>
          </ac:spMkLst>
        </pc:spChg>
      </pc:sldChg>
      <pc:sldChg chg="modSp new ord">
        <pc:chgData name="Uytman, Clare" userId="S::cuytman@qmu.ac.uk::fd92760e-d094-498d-9f84-283e285061da" providerId="AD" clId="Web-{E2085414-F93E-E532-4682-884A9EB2BF15}" dt="2024-01-24T15:39:07.917" v="50" actId="20577"/>
        <pc:sldMkLst>
          <pc:docMk/>
          <pc:sldMk cId="2468111114" sldId="326"/>
        </pc:sldMkLst>
        <pc:spChg chg="mod">
          <ac:chgData name="Uytman, Clare" userId="S::cuytman@qmu.ac.uk::fd92760e-d094-498d-9f84-283e285061da" providerId="AD" clId="Web-{E2085414-F93E-E532-4682-884A9EB2BF15}" dt="2024-01-24T15:39:07.917" v="50" actId="20577"/>
          <ac:spMkLst>
            <pc:docMk/>
            <pc:sldMk cId="2468111114" sldId="326"/>
            <ac:spMk id="2" creationId="{568753DF-1385-D700-F7F7-EC46416025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E21376-60B4-4FB4-9E57-5D9895EA7DE5}" type="doc">
      <dgm:prSet loTypeId="urn:microsoft.com/office/officeart/2005/8/layout/hProcess11" loCatId="process" qsTypeId="urn:microsoft.com/office/officeart/2005/8/quickstyle/3d2" qsCatId="3D" csTypeId="urn:microsoft.com/office/officeart/2005/8/colors/colorful4" csCatId="colorful" phldr="1"/>
      <dgm:spPr/>
      <dgm:t>
        <a:bodyPr/>
        <a:lstStyle/>
        <a:p>
          <a:endParaRPr lang="en-GB"/>
        </a:p>
      </dgm:t>
    </dgm:pt>
    <dgm:pt modelId="{7B5D0AF0-097B-4519-8297-E01740825F23}">
      <dgm:prSet/>
      <dgm:spPr/>
      <dgm:t>
        <a:bodyPr/>
        <a:lstStyle/>
        <a:p>
          <a:r>
            <a:rPr lang="en-US">
              <a:solidFill>
                <a:schemeClr val="tx2"/>
              </a:solidFill>
              <a:latin typeface="Arial"/>
              <a:cs typeface="Arial"/>
            </a:rPr>
            <a:t>Medical Model: </a:t>
          </a:r>
        </a:p>
        <a:p>
          <a:r>
            <a:rPr lang="en-US">
              <a:solidFill>
                <a:schemeClr val="tx2"/>
              </a:solidFill>
              <a:latin typeface="Arial"/>
              <a:cs typeface="Arial"/>
            </a:rPr>
            <a:t>Disability is impairment</a:t>
          </a:r>
          <a:endParaRPr lang="en-GB">
            <a:solidFill>
              <a:schemeClr val="tx2"/>
            </a:solidFill>
            <a:latin typeface="Arial"/>
            <a:cs typeface="Arial"/>
          </a:endParaRPr>
        </a:p>
      </dgm:t>
      <dgm:extLst>
        <a:ext uri="{E40237B7-FDA0-4F09-8148-C483321AD2D9}">
          <dgm14:cNvPr xmlns:dgm14="http://schemas.microsoft.com/office/drawing/2010/diagram" id="0" name="" descr="Medical Model"/>
        </a:ext>
      </dgm:extLst>
    </dgm:pt>
    <dgm:pt modelId="{0C9E12D6-07C1-47CB-92A3-892A881159CE}" type="parTrans" cxnId="{05DB8344-888C-4914-9DB7-4CDADB2D0573}">
      <dgm:prSet/>
      <dgm:spPr/>
      <dgm:t>
        <a:bodyPr/>
        <a:lstStyle/>
        <a:p>
          <a:endParaRPr lang="en-GB"/>
        </a:p>
      </dgm:t>
    </dgm:pt>
    <dgm:pt modelId="{08BEFC14-7617-40C7-93F2-852C1D9CD9F7}" type="sibTrans" cxnId="{05DB8344-888C-4914-9DB7-4CDADB2D0573}">
      <dgm:prSet/>
      <dgm:spPr/>
      <dgm:t>
        <a:bodyPr/>
        <a:lstStyle/>
        <a:p>
          <a:endParaRPr lang="en-GB"/>
        </a:p>
      </dgm:t>
    </dgm:pt>
    <dgm:pt modelId="{72D8060C-1D4C-4D32-AD85-CCFEE1356FE2}">
      <dgm:prSet/>
      <dgm:spPr/>
      <dgm:t>
        <a:bodyPr/>
        <a:lstStyle/>
        <a:p>
          <a:pPr rtl="0"/>
          <a:r>
            <a:rPr lang="en-US" b="1">
              <a:solidFill>
                <a:schemeClr val="tx2"/>
              </a:solidFill>
              <a:latin typeface="Aptos"/>
              <a:cs typeface="Arial"/>
            </a:rPr>
            <a:t>1970s ff : </a:t>
          </a:r>
          <a:r>
            <a:rPr lang="en-US" b="0">
              <a:solidFill>
                <a:schemeClr val="tx2"/>
              </a:solidFill>
              <a:latin typeface="Aptos"/>
              <a:cs typeface="Arial"/>
            </a:rPr>
            <a:t>Social and Affirmative models</a:t>
          </a:r>
          <a:endParaRPr lang="en-US">
            <a:solidFill>
              <a:schemeClr val="tx2"/>
            </a:solidFill>
            <a:latin typeface="Aptos"/>
            <a:cs typeface="Arial"/>
          </a:endParaRPr>
        </a:p>
      </dgm:t>
      <dgm:extLst>
        <a:ext uri="{E40237B7-FDA0-4F09-8148-C483321AD2D9}">
          <dgm14:cNvPr xmlns:dgm14="http://schemas.microsoft.com/office/drawing/2010/diagram" id="0" name="" descr="Social model"/>
        </a:ext>
      </dgm:extLst>
    </dgm:pt>
    <dgm:pt modelId="{B6A9FAAD-462E-49C1-A0AC-CF43AE312E2E}" type="parTrans" cxnId="{D135645C-8B44-4DCB-B1C1-68D71B8E0943}">
      <dgm:prSet/>
      <dgm:spPr/>
      <dgm:t>
        <a:bodyPr/>
        <a:lstStyle/>
        <a:p>
          <a:endParaRPr lang="en-GB"/>
        </a:p>
      </dgm:t>
    </dgm:pt>
    <dgm:pt modelId="{B5976BD1-47C0-437E-AA5B-9D753CBC2150}" type="sibTrans" cxnId="{D135645C-8B44-4DCB-B1C1-68D71B8E0943}">
      <dgm:prSet/>
      <dgm:spPr/>
      <dgm:t>
        <a:bodyPr/>
        <a:lstStyle/>
        <a:p>
          <a:endParaRPr lang="en-GB"/>
        </a:p>
      </dgm:t>
    </dgm:pt>
    <dgm:pt modelId="{CCEA1A04-3E81-4E95-93A9-363F1C141A31}" type="pres">
      <dgm:prSet presAssocID="{F2E21376-60B4-4FB4-9E57-5D9895EA7DE5}" presName="Name0" presStyleCnt="0">
        <dgm:presLayoutVars>
          <dgm:dir/>
          <dgm:resizeHandles val="exact"/>
        </dgm:presLayoutVars>
      </dgm:prSet>
      <dgm:spPr/>
    </dgm:pt>
    <dgm:pt modelId="{273DD73F-132D-43CB-A3C5-4AF490CDEB7A}" type="pres">
      <dgm:prSet presAssocID="{F2E21376-60B4-4FB4-9E57-5D9895EA7DE5}" presName="arrow" presStyleLbl="bgShp" presStyleIdx="0" presStyleCnt="1" custLinFactNeighborY="-4483"/>
      <dgm:spPr/>
    </dgm:pt>
    <dgm:pt modelId="{C2FBA6E5-2639-403E-9D67-DC63299CD169}" type="pres">
      <dgm:prSet presAssocID="{F2E21376-60B4-4FB4-9E57-5D9895EA7DE5}" presName="points" presStyleCnt="0"/>
      <dgm:spPr/>
    </dgm:pt>
    <dgm:pt modelId="{44FBED4E-E43F-4D2A-A8EF-2B53EC245F6C}" type="pres">
      <dgm:prSet presAssocID="{7B5D0AF0-097B-4519-8297-E01740825F23}" presName="compositeA" presStyleCnt="0"/>
      <dgm:spPr/>
    </dgm:pt>
    <dgm:pt modelId="{FE46B8CD-E7E2-4BEB-88CD-34965BD5D321}" type="pres">
      <dgm:prSet presAssocID="{7B5D0AF0-097B-4519-8297-E01740825F23}" presName="textA" presStyleLbl="revTx" presStyleIdx="0" presStyleCnt="2" custScaleX="73095">
        <dgm:presLayoutVars>
          <dgm:bulletEnabled val="1"/>
        </dgm:presLayoutVars>
      </dgm:prSet>
      <dgm:spPr/>
    </dgm:pt>
    <dgm:pt modelId="{26186FC4-0360-4676-B493-29652E899F1A}" type="pres">
      <dgm:prSet presAssocID="{7B5D0AF0-097B-4519-8297-E01740825F23}" presName="circleA" presStyleLbl="node1" presStyleIdx="0" presStyleCnt="2"/>
      <dgm:spPr/>
    </dgm:pt>
    <dgm:pt modelId="{E90A2CD6-DF21-4EF3-AC29-885A34938792}" type="pres">
      <dgm:prSet presAssocID="{7B5D0AF0-097B-4519-8297-E01740825F23}" presName="spaceA" presStyleCnt="0"/>
      <dgm:spPr/>
    </dgm:pt>
    <dgm:pt modelId="{2536374E-5E41-460C-B1D2-785332039BF7}" type="pres">
      <dgm:prSet presAssocID="{08BEFC14-7617-40C7-93F2-852C1D9CD9F7}" presName="space" presStyleCnt="0"/>
      <dgm:spPr/>
    </dgm:pt>
    <dgm:pt modelId="{ABAFB091-4DD1-4E7E-951E-2067F2EBF0B5}" type="pres">
      <dgm:prSet presAssocID="{72D8060C-1D4C-4D32-AD85-CCFEE1356FE2}" presName="compositeB" presStyleCnt="0"/>
      <dgm:spPr/>
    </dgm:pt>
    <dgm:pt modelId="{BC1DC954-DF7C-484A-B9AF-7EB00ACB02F1}" type="pres">
      <dgm:prSet presAssocID="{72D8060C-1D4C-4D32-AD85-CCFEE1356FE2}" presName="textB" presStyleLbl="revTx" presStyleIdx="1" presStyleCnt="2" custLinFactNeighborX="755" custLinFactNeighborY="-6504">
        <dgm:presLayoutVars>
          <dgm:bulletEnabled val="1"/>
        </dgm:presLayoutVars>
      </dgm:prSet>
      <dgm:spPr/>
    </dgm:pt>
    <dgm:pt modelId="{79DEA2F9-7967-4D84-BF4C-49A00FB5B6E5}" type="pres">
      <dgm:prSet presAssocID="{72D8060C-1D4C-4D32-AD85-CCFEE1356FE2}" presName="circleB" presStyleLbl="node1" presStyleIdx="1" presStyleCnt="2"/>
      <dgm:spPr/>
    </dgm:pt>
    <dgm:pt modelId="{41C7309E-64B0-4AFA-996B-3FE0C78DE6CD}" type="pres">
      <dgm:prSet presAssocID="{72D8060C-1D4C-4D32-AD85-CCFEE1356FE2}" presName="spaceB" presStyleCnt="0"/>
      <dgm:spPr/>
    </dgm:pt>
  </dgm:ptLst>
  <dgm:cxnLst>
    <dgm:cxn modelId="{D135645C-8B44-4DCB-B1C1-68D71B8E0943}" srcId="{F2E21376-60B4-4FB4-9E57-5D9895EA7DE5}" destId="{72D8060C-1D4C-4D32-AD85-CCFEE1356FE2}" srcOrd="1" destOrd="0" parTransId="{B6A9FAAD-462E-49C1-A0AC-CF43AE312E2E}" sibTransId="{B5976BD1-47C0-437E-AA5B-9D753CBC2150}"/>
    <dgm:cxn modelId="{05DB8344-888C-4914-9DB7-4CDADB2D0573}" srcId="{F2E21376-60B4-4FB4-9E57-5D9895EA7DE5}" destId="{7B5D0AF0-097B-4519-8297-E01740825F23}" srcOrd="0" destOrd="0" parTransId="{0C9E12D6-07C1-47CB-92A3-892A881159CE}" sibTransId="{08BEFC14-7617-40C7-93F2-852C1D9CD9F7}"/>
    <dgm:cxn modelId="{DB8B5C46-5E61-4118-B138-09FE53C95C8C}" type="presOf" srcId="{7B5D0AF0-097B-4519-8297-E01740825F23}" destId="{FE46B8CD-E7E2-4BEB-88CD-34965BD5D321}" srcOrd="0" destOrd="0" presId="urn:microsoft.com/office/officeart/2005/8/layout/hProcess11"/>
    <dgm:cxn modelId="{2DC57894-7186-46DC-B114-3D1D1B2A409E}" type="presOf" srcId="{F2E21376-60B4-4FB4-9E57-5D9895EA7DE5}" destId="{CCEA1A04-3E81-4E95-93A9-363F1C141A31}" srcOrd="0" destOrd="0" presId="urn:microsoft.com/office/officeart/2005/8/layout/hProcess11"/>
    <dgm:cxn modelId="{47A301C0-7FC4-4B07-AA26-A33685675183}" type="presOf" srcId="{72D8060C-1D4C-4D32-AD85-CCFEE1356FE2}" destId="{BC1DC954-DF7C-484A-B9AF-7EB00ACB02F1}" srcOrd="0" destOrd="0" presId="urn:microsoft.com/office/officeart/2005/8/layout/hProcess11"/>
    <dgm:cxn modelId="{D31FD91F-64E4-4DC1-A369-155FD8AB020F}" type="presParOf" srcId="{CCEA1A04-3E81-4E95-93A9-363F1C141A31}" destId="{273DD73F-132D-43CB-A3C5-4AF490CDEB7A}" srcOrd="0" destOrd="0" presId="urn:microsoft.com/office/officeart/2005/8/layout/hProcess11"/>
    <dgm:cxn modelId="{D8A301F1-985E-4F27-B1C5-A70CF1776840}" type="presParOf" srcId="{CCEA1A04-3E81-4E95-93A9-363F1C141A31}" destId="{C2FBA6E5-2639-403E-9D67-DC63299CD169}" srcOrd="1" destOrd="0" presId="urn:microsoft.com/office/officeart/2005/8/layout/hProcess11"/>
    <dgm:cxn modelId="{D9128D1C-AEDC-4A2B-A702-2F48A4AAA9E9}" type="presParOf" srcId="{C2FBA6E5-2639-403E-9D67-DC63299CD169}" destId="{44FBED4E-E43F-4D2A-A8EF-2B53EC245F6C}" srcOrd="0" destOrd="0" presId="urn:microsoft.com/office/officeart/2005/8/layout/hProcess11"/>
    <dgm:cxn modelId="{D6C6BF62-2FFD-4EBE-8B97-2B6707EF7363}" type="presParOf" srcId="{44FBED4E-E43F-4D2A-A8EF-2B53EC245F6C}" destId="{FE46B8CD-E7E2-4BEB-88CD-34965BD5D321}" srcOrd="0" destOrd="0" presId="urn:microsoft.com/office/officeart/2005/8/layout/hProcess11"/>
    <dgm:cxn modelId="{89578535-7064-4679-A70E-E67169483795}" type="presParOf" srcId="{44FBED4E-E43F-4D2A-A8EF-2B53EC245F6C}" destId="{26186FC4-0360-4676-B493-29652E899F1A}" srcOrd="1" destOrd="0" presId="urn:microsoft.com/office/officeart/2005/8/layout/hProcess11"/>
    <dgm:cxn modelId="{52C7C667-D182-4FD0-9AE4-3EF68FE4514B}" type="presParOf" srcId="{44FBED4E-E43F-4D2A-A8EF-2B53EC245F6C}" destId="{E90A2CD6-DF21-4EF3-AC29-885A34938792}" srcOrd="2" destOrd="0" presId="urn:microsoft.com/office/officeart/2005/8/layout/hProcess11"/>
    <dgm:cxn modelId="{010E5C2B-F45F-4358-8009-462D7ECC41B9}" type="presParOf" srcId="{C2FBA6E5-2639-403E-9D67-DC63299CD169}" destId="{2536374E-5E41-460C-B1D2-785332039BF7}" srcOrd="1" destOrd="0" presId="urn:microsoft.com/office/officeart/2005/8/layout/hProcess11"/>
    <dgm:cxn modelId="{B793F6CF-D49E-4D5B-828F-3A3B7735514A}" type="presParOf" srcId="{C2FBA6E5-2639-403E-9D67-DC63299CD169}" destId="{ABAFB091-4DD1-4E7E-951E-2067F2EBF0B5}" srcOrd="2" destOrd="0" presId="urn:microsoft.com/office/officeart/2005/8/layout/hProcess11"/>
    <dgm:cxn modelId="{23CD1479-9E4B-4968-BD65-1875CC3B8200}" type="presParOf" srcId="{ABAFB091-4DD1-4E7E-951E-2067F2EBF0B5}" destId="{BC1DC954-DF7C-484A-B9AF-7EB00ACB02F1}" srcOrd="0" destOrd="0" presId="urn:microsoft.com/office/officeart/2005/8/layout/hProcess11"/>
    <dgm:cxn modelId="{21A374CE-A11A-407C-8556-FF842407D39D}" type="presParOf" srcId="{ABAFB091-4DD1-4E7E-951E-2067F2EBF0B5}" destId="{79DEA2F9-7967-4D84-BF4C-49A00FB5B6E5}" srcOrd="1" destOrd="0" presId="urn:microsoft.com/office/officeart/2005/8/layout/hProcess11"/>
    <dgm:cxn modelId="{E95A61EE-1FEE-41A9-BE98-9A3D197B99DA}" type="presParOf" srcId="{ABAFB091-4DD1-4E7E-951E-2067F2EBF0B5}" destId="{41C7309E-64B0-4AFA-996B-3FE0C78DE6CD}"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DD73F-132D-43CB-A3C5-4AF490CDEB7A}">
      <dsp:nvSpPr>
        <dsp:cNvPr id="0" name=""/>
        <dsp:cNvSpPr/>
      </dsp:nvSpPr>
      <dsp:spPr>
        <a:xfrm>
          <a:off x="0" y="892726"/>
          <a:ext cx="9666790" cy="1265973"/>
        </a:xfrm>
        <a:prstGeom prst="notchedRightArrow">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E46B8CD-E7E2-4BEB-88CD-34965BD5D321}">
      <dsp:nvSpPr>
        <dsp:cNvPr id="0" name=""/>
        <dsp:cNvSpPr/>
      </dsp:nvSpPr>
      <dsp:spPr>
        <a:xfrm>
          <a:off x="571010" y="0"/>
          <a:ext cx="3102044" cy="1265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en-US" sz="2100" kern="1200">
              <a:solidFill>
                <a:schemeClr val="tx2"/>
              </a:solidFill>
              <a:latin typeface="Arial"/>
              <a:cs typeface="Arial"/>
            </a:rPr>
            <a:t>Medical Model: </a:t>
          </a:r>
        </a:p>
        <a:p>
          <a:pPr marL="0" lvl="0" indent="0" algn="ctr" defTabSz="933450">
            <a:lnSpc>
              <a:spcPct val="90000"/>
            </a:lnSpc>
            <a:spcBef>
              <a:spcPct val="0"/>
            </a:spcBef>
            <a:spcAft>
              <a:spcPct val="35000"/>
            </a:spcAft>
            <a:buNone/>
          </a:pPr>
          <a:r>
            <a:rPr lang="en-US" sz="2100" kern="1200">
              <a:solidFill>
                <a:schemeClr val="tx2"/>
              </a:solidFill>
              <a:latin typeface="Arial"/>
              <a:cs typeface="Arial"/>
            </a:rPr>
            <a:t>Disability is impairment</a:t>
          </a:r>
          <a:endParaRPr lang="en-GB" sz="2100" kern="1200">
            <a:solidFill>
              <a:schemeClr val="tx2"/>
            </a:solidFill>
            <a:latin typeface="Arial"/>
            <a:cs typeface="Arial"/>
          </a:endParaRPr>
        </a:p>
      </dsp:txBody>
      <dsp:txXfrm>
        <a:off x="571010" y="0"/>
        <a:ext cx="3102044" cy="1265973"/>
      </dsp:txXfrm>
    </dsp:sp>
    <dsp:sp modelId="{26186FC4-0360-4676-B493-29652E899F1A}">
      <dsp:nvSpPr>
        <dsp:cNvPr id="0" name=""/>
        <dsp:cNvSpPr/>
      </dsp:nvSpPr>
      <dsp:spPr>
        <a:xfrm>
          <a:off x="1963785" y="1424220"/>
          <a:ext cx="316493" cy="31649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C1DC954-DF7C-484A-B9AF-7EB00ACB02F1}">
      <dsp:nvSpPr>
        <dsp:cNvPr id="0" name=""/>
        <dsp:cNvSpPr/>
      </dsp:nvSpPr>
      <dsp:spPr>
        <a:xfrm>
          <a:off x="4488192" y="1816621"/>
          <a:ext cx="4243852" cy="1265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0" lvl="0" indent="0" algn="ctr" defTabSz="933450" rtl="0">
            <a:lnSpc>
              <a:spcPct val="90000"/>
            </a:lnSpc>
            <a:spcBef>
              <a:spcPct val="0"/>
            </a:spcBef>
            <a:spcAft>
              <a:spcPct val="35000"/>
            </a:spcAft>
            <a:buNone/>
          </a:pPr>
          <a:r>
            <a:rPr lang="en-US" sz="2100" b="1" kern="1200">
              <a:solidFill>
                <a:schemeClr val="tx2"/>
              </a:solidFill>
              <a:latin typeface="Aptos"/>
              <a:cs typeface="Arial"/>
            </a:rPr>
            <a:t>1970s ff : </a:t>
          </a:r>
          <a:r>
            <a:rPr lang="en-US" sz="2100" b="0" kern="1200">
              <a:solidFill>
                <a:schemeClr val="tx2"/>
              </a:solidFill>
              <a:latin typeface="Aptos"/>
              <a:cs typeface="Arial"/>
            </a:rPr>
            <a:t>Social and Affirmative models</a:t>
          </a:r>
          <a:endParaRPr lang="en-US" sz="2100" kern="1200">
            <a:solidFill>
              <a:schemeClr val="tx2"/>
            </a:solidFill>
            <a:latin typeface="Aptos"/>
            <a:cs typeface="Arial"/>
          </a:endParaRPr>
        </a:p>
      </dsp:txBody>
      <dsp:txXfrm>
        <a:off x="4488192" y="1816621"/>
        <a:ext cx="4243852" cy="1265973"/>
      </dsp:txXfrm>
    </dsp:sp>
    <dsp:sp modelId="{79DEA2F9-7967-4D84-BF4C-49A00FB5B6E5}">
      <dsp:nvSpPr>
        <dsp:cNvPr id="0" name=""/>
        <dsp:cNvSpPr/>
      </dsp:nvSpPr>
      <dsp:spPr>
        <a:xfrm>
          <a:off x="6419831" y="1424220"/>
          <a:ext cx="316493" cy="316493"/>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63007-7624-419D-B5E7-80EDED76512F}" type="datetimeFigureOut">
              <a:rPr lang="en-GB" smtClean="0"/>
              <a:t>26/09/2024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FFFAC-147B-4C41-B641-1117099C7AB1}" type="slidenum">
              <a:rPr lang="en-GB" smtClean="0"/>
              <a:t>‹#›</a:t>
            </a:fld>
            <a:endParaRPr lang="en-GB"/>
          </a:p>
        </p:txBody>
      </p:sp>
    </p:spTree>
    <p:extLst>
      <p:ext uri="{BB962C8B-B14F-4D97-AF65-F5344CB8AC3E}">
        <p14:creationId xmlns:p14="http://schemas.microsoft.com/office/powerpoint/2010/main" val="319266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A7DABF3-4DFD-47C4-BB23-85647BE262A0}" type="slidenum">
              <a:rPr lang="en-GB" smtClean="0"/>
              <a:t>1</a:t>
            </a:fld>
            <a:endParaRPr lang="en-GB"/>
          </a:p>
        </p:txBody>
      </p:sp>
    </p:spTree>
    <p:extLst>
      <p:ext uri="{BB962C8B-B14F-4D97-AF65-F5344CB8AC3E}">
        <p14:creationId xmlns:p14="http://schemas.microsoft.com/office/powerpoint/2010/main" val="170621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on slide</a:t>
            </a:r>
          </a:p>
        </p:txBody>
      </p:sp>
      <p:sp>
        <p:nvSpPr>
          <p:cNvPr id="4" name="Slide Number Placeholder 3"/>
          <p:cNvSpPr>
            <a:spLocks noGrp="1"/>
          </p:cNvSpPr>
          <p:nvPr>
            <p:ph type="sldNum" sz="quarter" idx="5"/>
          </p:nvPr>
        </p:nvSpPr>
        <p:spPr/>
        <p:txBody>
          <a:bodyPr/>
          <a:lstStyle/>
          <a:p>
            <a:fld id="{C85131BE-2608-4845-A038-C120C072FECC}" type="slidenum">
              <a:rPr lang="en-US"/>
              <a:t>19</a:t>
            </a:fld>
            <a:endParaRPr lang="en-US"/>
          </a:p>
        </p:txBody>
      </p:sp>
    </p:spTree>
    <p:extLst>
      <p:ext uri="{BB962C8B-B14F-4D97-AF65-F5344CB8AC3E}">
        <p14:creationId xmlns:p14="http://schemas.microsoft.com/office/powerpoint/2010/main" val="2352194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on slide</a:t>
            </a:r>
          </a:p>
        </p:txBody>
      </p:sp>
      <p:sp>
        <p:nvSpPr>
          <p:cNvPr id="4" name="Slide Number Placeholder 3"/>
          <p:cNvSpPr>
            <a:spLocks noGrp="1"/>
          </p:cNvSpPr>
          <p:nvPr>
            <p:ph type="sldNum" sz="quarter" idx="5"/>
          </p:nvPr>
        </p:nvSpPr>
        <p:spPr/>
        <p:txBody>
          <a:bodyPr/>
          <a:lstStyle/>
          <a:p>
            <a:fld id="{C85131BE-2608-4845-A038-C120C072FECC}" type="slidenum">
              <a:rPr lang="en-US"/>
              <a:t>20</a:t>
            </a:fld>
            <a:endParaRPr lang="en-US"/>
          </a:p>
        </p:txBody>
      </p:sp>
    </p:spTree>
    <p:extLst>
      <p:ext uri="{BB962C8B-B14F-4D97-AF65-F5344CB8AC3E}">
        <p14:creationId xmlns:p14="http://schemas.microsoft.com/office/powerpoint/2010/main" val="3624239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Originally mapped to the English, not the Scottish...</a:t>
            </a:r>
          </a:p>
          <a:p>
            <a:r>
              <a:rPr lang="en-US">
                <a:cs typeface="Calibri"/>
              </a:rPr>
              <a:t>We're not adapted this </a:t>
            </a:r>
          </a:p>
          <a:p>
            <a:endParaRPr lang="en-US">
              <a:cs typeface="Calibri"/>
            </a:endParaRPr>
          </a:p>
          <a:p>
            <a:r>
              <a:rPr lang="en-US">
                <a:cs typeface="Calibri"/>
              </a:rPr>
              <a:t>We have mapped the chatty pack to the areas of the </a:t>
            </a:r>
            <a:r>
              <a:rPr lang="en-US" err="1">
                <a:cs typeface="Calibri"/>
              </a:rPr>
              <a:t>cfe</a:t>
            </a:r>
            <a:r>
              <a:rPr lang="en-US">
                <a:cs typeface="Calibri"/>
              </a:rPr>
              <a:t> at first and second level. </a:t>
            </a:r>
          </a:p>
          <a:p>
            <a:endParaRPr lang="en-US">
              <a:cs typeface="Calibri"/>
            </a:endParaRPr>
          </a:p>
          <a:p>
            <a:r>
              <a:rPr lang="en-US">
                <a:cs typeface="Calibri"/>
              </a:rPr>
              <a:t>We've got another application to extend this project, beyond the chatty pack to a whole suite of resources which will be co-created...</a:t>
            </a:r>
          </a:p>
        </p:txBody>
      </p:sp>
      <p:sp>
        <p:nvSpPr>
          <p:cNvPr id="4" name="Slide Number Placeholder 3"/>
          <p:cNvSpPr>
            <a:spLocks noGrp="1"/>
          </p:cNvSpPr>
          <p:nvPr>
            <p:ph type="sldNum" sz="quarter" idx="5"/>
          </p:nvPr>
        </p:nvSpPr>
        <p:spPr/>
        <p:txBody>
          <a:bodyPr/>
          <a:lstStyle/>
          <a:p>
            <a:fld id="{C85131BE-2608-4845-A038-C120C072FECC}" type="slidenum">
              <a:rPr lang="en-US"/>
              <a:t>21</a:t>
            </a:fld>
            <a:endParaRPr lang="en-US"/>
          </a:p>
        </p:txBody>
      </p:sp>
    </p:spTree>
    <p:extLst>
      <p:ext uri="{BB962C8B-B14F-4D97-AF65-F5344CB8AC3E}">
        <p14:creationId xmlns:p14="http://schemas.microsoft.com/office/powerpoint/2010/main" val="3032123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on slide</a:t>
            </a:r>
          </a:p>
        </p:txBody>
      </p:sp>
      <p:sp>
        <p:nvSpPr>
          <p:cNvPr id="4" name="Slide Number Placeholder 3"/>
          <p:cNvSpPr>
            <a:spLocks noGrp="1"/>
          </p:cNvSpPr>
          <p:nvPr>
            <p:ph type="sldNum" sz="quarter" idx="5"/>
          </p:nvPr>
        </p:nvSpPr>
        <p:spPr/>
        <p:txBody>
          <a:bodyPr/>
          <a:lstStyle/>
          <a:p>
            <a:fld id="{C85131BE-2608-4845-A038-C120C072FECC}" type="slidenum">
              <a:rPr lang="en-US"/>
              <a:t>24</a:t>
            </a:fld>
            <a:endParaRPr lang="en-US"/>
          </a:p>
        </p:txBody>
      </p:sp>
    </p:spTree>
    <p:extLst>
      <p:ext uri="{BB962C8B-B14F-4D97-AF65-F5344CB8AC3E}">
        <p14:creationId xmlns:p14="http://schemas.microsoft.com/office/powerpoint/2010/main" val="3854176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A7DABF3-4DFD-47C4-BB23-85647BE262A0}" type="slidenum">
              <a:rPr lang="en-GB" smtClean="0"/>
              <a:t>26</a:t>
            </a:fld>
            <a:endParaRPr lang="en-GB"/>
          </a:p>
        </p:txBody>
      </p:sp>
    </p:spTree>
    <p:extLst>
      <p:ext uri="{BB962C8B-B14F-4D97-AF65-F5344CB8AC3E}">
        <p14:creationId xmlns:p14="http://schemas.microsoft.com/office/powerpoint/2010/main" val="363054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CU</a:t>
            </a:r>
          </a:p>
        </p:txBody>
      </p:sp>
      <p:sp>
        <p:nvSpPr>
          <p:cNvPr id="4" name="Slide Number Placeholder 3"/>
          <p:cNvSpPr>
            <a:spLocks noGrp="1"/>
          </p:cNvSpPr>
          <p:nvPr>
            <p:ph type="sldNum" sz="quarter" idx="5"/>
          </p:nvPr>
        </p:nvSpPr>
        <p:spPr/>
        <p:txBody>
          <a:bodyPr/>
          <a:lstStyle/>
          <a:p>
            <a:fld id="{27586609-EF6A-4040-8953-EB285E68474C}" type="slidenum">
              <a:rPr lang="en-US"/>
              <a:t>3</a:t>
            </a:fld>
            <a:endParaRPr lang="en-US"/>
          </a:p>
        </p:txBody>
      </p:sp>
    </p:spTree>
    <p:extLst>
      <p:ext uri="{BB962C8B-B14F-4D97-AF65-F5344CB8AC3E}">
        <p14:creationId xmlns:p14="http://schemas.microsoft.com/office/powerpoint/2010/main" val="417107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CU</a:t>
            </a:r>
          </a:p>
        </p:txBody>
      </p:sp>
      <p:sp>
        <p:nvSpPr>
          <p:cNvPr id="4" name="Slide Number Placeholder 3"/>
          <p:cNvSpPr>
            <a:spLocks noGrp="1"/>
          </p:cNvSpPr>
          <p:nvPr>
            <p:ph type="sldNum" sz="quarter" idx="5"/>
          </p:nvPr>
        </p:nvSpPr>
        <p:spPr/>
        <p:txBody>
          <a:bodyPr/>
          <a:lstStyle/>
          <a:p>
            <a:fld id="{27586609-EF6A-4040-8953-EB285E68474C}" type="slidenum">
              <a:rPr lang="en-US"/>
              <a:t>4</a:t>
            </a:fld>
            <a:endParaRPr lang="en-US"/>
          </a:p>
        </p:txBody>
      </p:sp>
    </p:spTree>
    <p:extLst>
      <p:ext uri="{BB962C8B-B14F-4D97-AF65-F5344CB8AC3E}">
        <p14:creationId xmlns:p14="http://schemas.microsoft.com/office/powerpoint/2010/main" val="3497026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SJ</a:t>
            </a:r>
          </a:p>
        </p:txBody>
      </p:sp>
      <p:sp>
        <p:nvSpPr>
          <p:cNvPr id="4" name="Slide Number Placeholder 3"/>
          <p:cNvSpPr>
            <a:spLocks noGrp="1"/>
          </p:cNvSpPr>
          <p:nvPr>
            <p:ph type="sldNum" sz="quarter" idx="5"/>
          </p:nvPr>
        </p:nvSpPr>
        <p:spPr/>
        <p:txBody>
          <a:bodyPr/>
          <a:lstStyle/>
          <a:p>
            <a:fld id="{C85131BE-2608-4845-A038-C120C072FECC}" type="slidenum">
              <a:rPr lang="en-US" smtClean="0"/>
              <a:t>7</a:t>
            </a:fld>
            <a:endParaRPr lang="en-US"/>
          </a:p>
        </p:txBody>
      </p:sp>
    </p:spTree>
    <p:extLst>
      <p:ext uri="{BB962C8B-B14F-4D97-AF65-F5344CB8AC3E}">
        <p14:creationId xmlns:p14="http://schemas.microsoft.com/office/powerpoint/2010/main" val="2018130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CU</a:t>
            </a:r>
          </a:p>
        </p:txBody>
      </p:sp>
      <p:sp>
        <p:nvSpPr>
          <p:cNvPr id="4" name="Slide Number Placeholder 3"/>
          <p:cNvSpPr>
            <a:spLocks noGrp="1"/>
          </p:cNvSpPr>
          <p:nvPr>
            <p:ph type="sldNum" sz="quarter" idx="5"/>
          </p:nvPr>
        </p:nvSpPr>
        <p:spPr/>
        <p:txBody>
          <a:bodyPr/>
          <a:lstStyle/>
          <a:p>
            <a:fld id="{27586609-EF6A-4040-8953-EB285E68474C}" type="slidenum">
              <a:rPr lang="en-US"/>
              <a:t>14</a:t>
            </a:fld>
            <a:endParaRPr lang="en-US"/>
          </a:p>
        </p:txBody>
      </p:sp>
    </p:spTree>
    <p:extLst>
      <p:ext uri="{BB962C8B-B14F-4D97-AF65-F5344CB8AC3E}">
        <p14:creationId xmlns:p14="http://schemas.microsoft.com/office/powerpoint/2010/main" val="499011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on slide</a:t>
            </a:r>
          </a:p>
        </p:txBody>
      </p:sp>
      <p:sp>
        <p:nvSpPr>
          <p:cNvPr id="4" name="Slide Number Placeholder 3"/>
          <p:cNvSpPr>
            <a:spLocks noGrp="1"/>
          </p:cNvSpPr>
          <p:nvPr>
            <p:ph type="sldNum" sz="quarter" idx="5"/>
          </p:nvPr>
        </p:nvSpPr>
        <p:spPr/>
        <p:txBody>
          <a:bodyPr/>
          <a:lstStyle/>
          <a:p>
            <a:fld id="{C85131BE-2608-4845-A038-C120C072FECC}" type="slidenum">
              <a:rPr lang="en-US"/>
              <a:t>15</a:t>
            </a:fld>
            <a:endParaRPr lang="en-US"/>
          </a:p>
        </p:txBody>
      </p:sp>
    </p:spTree>
    <p:extLst>
      <p:ext uri="{BB962C8B-B14F-4D97-AF65-F5344CB8AC3E}">
        <p14:creationId xmlns:p14="http://schemas.microsoft.com/office/powerpoint/2010/main" val="2970391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CU</a:t>
            </a:r>
          </a:p>
        </p:txBody>
      </p:sp>
      <p:sp>
        <p:nvSpPr>
          <p:cNvPr id="4" name="Slide Number Placeholder 3"/>
          <p:cNvSpPr>
            <a:spLocks noGrp="1"/>
          </p:cNvSpPr>
          <p:nvPr>
            <p:ph type="sldNum" sz="quarter" idx="5"/>
          </p:nvPr>
        </p:nvSpPr>
        <p:spPr/>
        <p:txBody>
          <a:bodyPr/>
          <a:lstStyle/>
          <a:p>
            <a:fld id="{27586609-EF6A-4040-8953-EB285E68474C}" type="slidenum">
              <a:rPr lang="en-US"/>
              <a:t>16</a:t>
            </a:fld>
            <a:endParaRPr lang="en-US"/>
          </a:p>
        </p:txBody>
      </p:sp>
    </p:spTree>
    <p:extLst>
      <p:ext uri="{BB962C8B-B14F-4D97-AF65-F5344CB8AC3E}">
        <p14:creationId xmlns:p14="http://schemas.microsoft.com/office/powerpoint/2010/main" val="3273856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CU</a:t>
            </a:r>
          </a:p>
        </p:txBody>
      </p:sp>
      <p:sp>
        <p:nvSpPr>
          <p:cNvPr id="4" name="Slide Number Placeholder 3"/>
          <p:cNvSpPr>
            <a:spLocks noGrp="1"/>
          </p:cNvSpPr>
          <p:nvPr>
            <p:ph type="sldNum" sz="quarter" idx="5"/>
          </p:nvPr>
        </p:nvSpPr>
        <p:spPr/>
        <p:txBody>
          <a:bodyPr/>
          <a:lstStyle/>
          <a:p>
            <a:fld id="{27586609-EF6A-4040-8953-EB285E68474C}" type="slidenum">
              <a:rPr lang="en-US"/>
              <a:t>17</a:t>
            </a:fld>
            <a:endParaRPr lang="en-US"/>
          </a:p>
        </p:txBody>
      </p:sp>
    </p:spTree>
    <p:extLst>
      <p:ext uri="{BB962C8B-B14F-4D97-AF65-F5344CB8AC3E}">
        <p14:creationId xmlns:p14="http://schemas.microsoft.com/office/powerpoint/2010/main" val="3814921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CU</a:t>
            </a:r>
          </a:p>
        </p:txBody>
      </p:sp>
      <p:sp>
        <p:nvSpPr>
          <p:cNvPr id="4" name="Slide Number Placeholder 3"/>
          <p:cNvSpPr>
            <a:spLocks noGrp="1"/>
          </p:cNvSpPr>
          <p:nvPr>
            <p:ph type="sldNum" sz="quarter" idx="5"/>
          </p:nvPr>
        </p:nvSpPr>
        <p:spPr/>
        <p:txBody>
          <a:bodyPr/>
          <a:lstStyle/>
          <a:p>
            <a:fld id="{27586609-EF6A-4040-8953-EB285E68474C}" type="slidenum">
              <a:rPr lang="en-US"/>
              <a:t>18</a:t>
            </a:fld>
            <a:endParaRPr lang="en-US"/>
          </a:p>
        </p:txBody>
      </p:sp>
    </p:spTree>
    <p:extLst>
      <p:ext uri="{BB962C8B-B14F-4D97-AF65-F5344CB8AC3E}">
        <p14:creationId xmlns:p14="http://schemas.microsoft.com/office/powerpoint/2010/main" val="2121245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52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6293B-C7E1-BB4E-AD22-6A818E53B3DB}"/>
              </a:ext>
            </a:extLst>
          </p:cNvPr>
          <p:cNvSpPr>
            <a:spLocks noGrp="1"/>
          </p:cNvSpPr>
          <p:nvPr>
            <p:ph type="title"/>
          </p:nvPr>
        </p:nvSpPr>
        <p:spPr>
          <a:xfrm>
            <a:off x="831850" y="1709738"/>
            <a:ext cx="10515600" cy="2852737"/>
          </a:xfrm>
        </p:spPr>
        <p:txBody>
          <a:bodyPr anchor="b">
            <a:normAutofit/>
          </a:bodyPr>
          <a:lstStyle>
            <a:lvl1pPr>
              <a:defRPr sz="44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7047B41-09B0-A447-AF4C-CEF31B086B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9FE99D51-8196-474B-867B-ADDF0B8699D4}"/>
              </a:ext>
            </a:extLst>
          </p:cNvPr>
          <p:cNvSpPr>
            <a:spLocks noGrp="1"/>
          </p:cNvSpPr>
          <p:nvPr>
            <p:ph type="sldNum" sz="quarter" idx="12"/>
          </p:nvPr>
        </p:nvSpPr>
        <p:spPr/>
        <p:txBody>
          <a:bodyPr/>
          <a:lstStyle/>
          <a:p>
            <a:fld id="{6D2FED2A-7586-7449-937C-0CBDD7A0BC50}" type="slidenum">
              <a:rPr lang="en-US" smtClean="0"/>
              <a:t>‹#›</a:t>
            </a:fld>
            <a:endParaRPr lang="en-US"/>
          </a:p>
        </p:txBody>
      </p:sp>
      <p:sp>
        <p:nvSpPr>
          <p:cNvPr id="7" name="Rectangle 6">
            <a:extLst>
              <a:ext uri="{FF2B5EF4-FFF2-40B4-BE49-F238E27FC236}">
                <a16:creationId xmlns:a16="http://schemas.microsoft.com/office/drawing/2014/main" id="{49DEDA8C-6E56-4644-A6F8-E795769BBFA9}"/>
              </a:ext>
            </a:extLst>
          </p:cNvPr>
          <p:cNvSpPr/>
          <p:nvPr userDrawn="1"/>
        </p:nvSpPr>
        <p:spPr>
          <a:xfrm>
            <a:off x="0" y="5916405"/>
            <a:ext cx="4025348" cy="805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6B3B1E28-2400-4548-A65B-197251798C17}"/>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4194048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FBC7-6229-4246-833B-EFCEA5FD902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258B175-B3EC-5D4A-83EC-C441E2E7E95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300659A-810B-434C-B04C-0BFEB2006E3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8F37FD4A-4262-8542-ABF5-44B8000C7D6C}"/>
              </a:ext>
            </a:extLst>
          </p:cNvPr>
          <p:cNvSpPr>
            <a:spLocks noGrp="1"/>
          </p:cNvSpPr>
          <p:nvPr>
            <p:ph type="sldNum" sz="quarter" idx="12"/>
          </p:nvPr>
        </p:nvSpPr>
        <p:spPr/>
        <p:txBody>
          <a:bodyPr/>
          <a:lstStyle/>
          <a:p>
            <a:fld id="{6D2FED2A-7586-7449-937C-0CBDD7A0BC50}" type="slidenum">
              <a:rPr lang="en-US" smtClean="0"/>
              <a:t>‹#›</a:t>
            </a:fld>
            <a:endParaRPr lang="en-US"/>
          </a:p>
        </p:txBody>
      </p:sp>
      <p:sp>
        <p:nvSpPr>
          <p:cNvPr id="8" name="Rectangle 7">
            <a:extLst>
              <a:ext uri="{FF2B5EF4-FFF2-40B4-BE49-F238E27FC236}">
                <a16:creationId xmlns:a16="http://schemas.microsoft.com/office/drawing/2014/main" id="{E43796CE-C08A-3E4B-9EFC-7D373D14509F}"/>
              </a:ext>
            </a:extLst>
          </p:cNvPr>
          <p:cNvSpPr/>
          <p:nvPr userDrawn="1"/>
        </p:nvSpPr>
        <p:spPr>
          <a:xfrm>
            <a:off x="0" y="5916405"/>
            <a:ext cx="4025348" cy="805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8E351E17-3A41-794D-9726-269F1121C8B8}"/>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3817367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FBC7-6229-4246-833B-EFCEA5FD902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258B175-B3EC-5D4A-83EC-C441E2E7E95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300659A-810B-434C-B04C-0BFEB2006E3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8F37FD4A-4262-8542-ABF5-44B8000C7D6C}"/>
              </a:ext>
            </a:extLst>
          </p:cNvPr>
          <p:cNvSpPr>
            <a:spLocks noGrp="1"/>
          </p:cNvSpPr>
          <p:nvPr>
            <p:ph type="sldNum" sz="quarter" idx="12"/>
          </p:nvPr>
        </p:nvSpPr>
        <p:spPr/>
        <p:txBody>
          <a:bodyPr/>
          <a:lstStyle/>
          <a:p>
            <a:fld id="{6D2FED2A-7586-7449-937C-0CBDD7A0BC50}" type="slidenum">
              <a:rPr lang="en-US" smtClean="0"/>
              <a:t>‹#›</a:t>
            </a:fld>
            <a:endParaRPr lang="en-US"/>
          </a:p>
        </p:txBody>
      </p:sp>
      <p:sp>
        <p:nvSpPr>
          <p:cNvPr id="8" name="Rectangle 7">
            <a:extLst>
              <a:ext uri="{FF2B5EF4-FFF2-40B4-BE49-F238E27FC236}">
                <a16:creationId xmlns:a16="http://schemas.microsoft.com/office/drawing/2014/main" id="{C9E2C9B4-1928-C44D-9D65-37EA907AFD00}"/>
              </a:ext>
            </a:extLst>
          </p:cNvPr>
          <p:cNvSpPr/>
          <p:nvPr userDrawn="1"/>
        </p:nvSpPr>
        <p:spPr>
          <a:xfrm>
            <a:off x="0" y="5916405"/>
            <a:ext cx="4025348" cy="805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1098691D-20D9-694B-93C1-721E4ACBFE0E}"/>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77730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02D14F-368F-D143-9712-5F06A1B88E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468C106-532B-004A-804D-E1E0E8E42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itle 8">
            <a:extLst>
              <a:ext uri="{FF2B5EF4-FFF2-40B4-BE49-F238E27FC236}">
                <a16:creationId xmlns:a16="http://schemas.microsoft.com/office/drawing/2014/main" id="{F71FB1B1-3912-7B4A-9832-E268990FC4D0}"/>
              </a:ext>
            </a:extLst>
          </p:cNvPr>
          <p:cNvSpPr>
            <a:spLocks noGrp="1"/>
          </p:cNvSpPr>
          <p:nvPr>
            <p:ph type="title"/>
          </p:nvPr>
        </p:nvSpPr>
        <p:spPr>
          <a:xfrm>
            <a:off x="838200" y="365125"/>
            <a:ext cx="3932237" cy="1553127"/>
          </a:xfrm>
        </p:spPr>
        <p:txBody>
          <a:bodyPr>
            <a:normAutofit/>
          </a:bodyPr>
          <a:lstStyle>
            <a:lvl1pPr>
              <a:defRPr sz="3600"/>
            </a:lvl1pPr>
          </a:lstStyle>
          <a:p>
            <a:r>
              <a:rPr lang="en-GB"/>
              <a:t>Click to edit Master title style</a:t>
            </a:r>
            <a:endParaRPr lang="en-US"/>
          </a:p>
        </p:txBody>
      </p:sp>
      <p:sp>
        <p:nvSpPr>
          <p:cNvPr id="5" name="Slide Number Placeholder 5">
            <a:extLst>
              <a:ext uri="{FF2B5EF4-FFF2-40B4-BE49-F238E27FC236}">
                <a16:creationId xmlns:a16="http://schemas.microsoft.com/office/drawing/2014/main" id="{855AFADC-1809-5342-818A-251B6AFA13E1}"/>
              </a:ext>
            </a:extLst>
          </p:cNvPr>
          <p:cNvSpPr>
            <a:spLocks noGrp="1"/>
          </p:cNvSpPr>
          <p:nvPr>
            <p:ph type="sldNum" sz="quarter" idx="12"/>
          </p:nvPr>
        </p:nvSpPr>
        <p:spPr>
          <a:xfrm>
            <a:off x="8610600" y="6356350"/>
            <a:ext cx="2743200" cy="365125"/>
          </a:xfrm>
        </p:spPr>
        <p:txBody>
          <a:bodyPr/>
          <a:lstStyle/>
          <a:p>
            <a:fld id="{6D2FED2A-7586-7449-937C-0CBDD7A0BC50}" type="slidenum">
              <a:rPr lang="en-US" smtClean="0"/>
              <a:t>‹#›</a:t>
            </a:fld>
            <a:endParaRPr lang="en-US"/>
          </a:p>
        </p:txBody>
      </p:sp>
      <p:sp>
        <p:nvSpPr>
          <p:cNvPr id="6" name="Rectangle 5">
            <a:extLst>
              <a:ext uri="{FF2B5EF4-FFF2-40B4-BE49-F238E27FC236}">
                <a16:creationId xmlns:a16="http://schemas.microsoft.com/office/drawing/2014/main" id="{D241F4FB-D4AE-C645-A71B-9A97A59D9C95}"/>
              </a:ext>
            </a:extLst>
          </p:cNvPr>
          <p:cNvSpPr/>
          <p:nvPr userDrawn="1"/>
        </p:nvSpPr>
        <p:spPr>
          <a:xfrm>
            <a:off x="0" y="5916405"/>
            <a:ext cx="4025348" cy="805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rawing&#10;&#10;Description automatically generated">
            <a:extLst>
              <a:ext uri="{FF2B5EF4-FFF2-40B4-BE49-F238E27FC236}">
                <a16:creationId xmlns:a16="http://schemas.microsoft.com/office/drawing/2014/main" id="{FFE24C0F-1897-874F-A1BE-E4121E74A6FC}"/>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1817775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bg>
      <p:bgRef idx="1003">
        <a:schemeClr val="bg2"/>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1B066B-BAD4-7F40-9CA0-C01B6F624253}"/>
              </a:ext>
            </a:extLst>
          </p:cNvPr>
          <p:cNvSpPr>
            <a:spLocks noGrp="1"/>
          </p:cNvSpPr>
          <p:nvPr>
            <p:ph type="sldNum" sz="quarter" idx="12"/>
          </p:nvPr>
        </p:nvSpPr>
        <p:spPr/>
        <p:txBody>
          <a:bodyPr/>
          <a:lstStyle/>
          <a:p>
            <a:fld id="{6D2FED2A-7586-7449-937C-0CBDD7A0BC50}" type="slidenum">
              <a:rPr lang="en-US" smtClean="0"/>
              <a:t>‹#›</a:t>
            </a:fld>
            <a:endParaRPr lang="en-US"/>
          </a:p>
        </p:txBody>
      </p:sp>
      <p:sp>
        <p:nvSpPr>
          <p:cNvPr id="6" name="Rectangle 5">
            <a:extLst>
              <a:ext uri="{FF2B5EF4-FFF2-40B4-BE49-F238E27FC236}">
                <a16:creationId xmlns:a16="http://schemas.microsoft.com/office/drawing/2014/main" id="{09605D3E-C2D0-194D-AE40-E32A69677ED9}"/>
              </a:ext>
            </a:extLst>
          </p:cNvPr>
          <p:cNvSpPr/>
          <p:nvPr userDrawn="1"/>
        </p:nvSpPr>
        <p:spPr>
          <a:xfrm>
            <a:off x="0" y="5916405"/>
            <a:ext cx="4025348" cy="805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2E4F312-63C2-5A48-AA31-6F712C49F8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3">
            <a:extLst>
              <a:ext uri="{FF2B5EF4-FFF2-40B4-BE49-F238E27FC236}">
                <a16:creationId xmlns:a16="http://schemas.microsoft.com/office/drawing/2014/main" id="{16230268-FD3F-9245-9211-8EE17756E3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0" name="Title 8">
            <a:extLst>
              <a:ext uri="{FF2B5EF4-FFF2-40B4-BE49-F238E27FC236}">
                <a16:creationId xmlns:a16="http://schemas.microsoft.com/office/drawing/2014/main" id="{5B6B06C2-D26C-2D48-8337-F18257543B87}"/>
              </a:ext>
            </a:extLst>
          </p:cNvPr>
          <p:cNvSpPr>
            <a:spLocks noGrp="1"/>
          </p:cNvSpPr>
          <p:nvPr>
            <p:ph type="title"/>
          </p:nvPr>
        </p:nvSpPr>
        <p:spPr>
          <a:xfrm>
            <a:off x="838200" y="365125"/>
            <a:ext cx="3932237" cy="1553127"/>
          </a:xfrm>
        </p:spPr>
        <p:txBody>
          <a:bodyPr>
            <a:normAutofit/>
          </a:bodyPr>
          <a:lstStyle>
            <a:lvl1pPr>
              <a:defRPr sz="3600"/>
            </a:lvl1pPr>
          </a:lstStyle>
          <a:p>
            <a:r>
              <a:rPr lang="en-GB"/>
              <a:t>Click to edit Master title style</a:t>
            </a:r>
            <a:endParaRPr lang="en-US"/>
          </a:p>
        </p:txBody>
      </p:sp>
      <p:pic>
        <p:nvPicPr>
          <p:cNvPr id="11" name="Picture 10" descr="A picture containing drawing&#10;&#10;Description automatically generated">
            <a:extLst>
              <a:ext uri="{FF2B5EF4-FFF2-40B4-BE49-F238E27FC236}">
                <a16:creationId xmlns:a16="http://schemas.microsoft.com/office/drawing/2014/main" id="{110BF53E-9E77-AA4C-ABD4-1E54B50B045C}"/>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112358328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378AF-C8CB-094D-959F-C1DB6CE91129}"/>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2F1B066B-BAD4-7F40-9CA0-C01B6F624253}"/>
              </a:ext>
            </a:extLst>
          </p:cNvPr>
          <p:cNvSpPr>
            <a:spLocks noGrp="1"/>
          </p:cNvSpPr>
          <p:nvPr>
            <p:ph type="sldNum" sz="quarter" idx="12"/>
          </p:nvPr>
        </p:nvSpPr>
        <p:spPr/>
        <p:txBody>
          <a:bodyPr/>
          <a:lstStyle/>
          <a:p>
            <a:fld id="{6D2FED2A-7586-7449-937C-0CBDD7A0BC50}" type="slidenum">
              <a:rPr lang="en-US" smtClean="0"/>
              <a:t>‹#›</a:t>
            </a:fld>
            <a:endParaRPr lang="en-US"/>
          </a:p>
        </p:txBody>
      </p:sp>
      <p:sp>
        <p:nvSpPr>
          <p:cNvPr id="6" name="Rectangle 5">
            <a:extLst>
              <a:ext uri="{FF2B5EF4-FFF2-40B4-BE49-F238E27FC236}">
                <a16:creationId xmlns:a16="http://schemas.microsoft.com/office/drawing/2014/main" id="{09605D3E-C2D0-194D-AE40-E32A69677ED9}"/>
              </a:ext>
            </a:extLst>
          </p:cNvPr>
          <p:cNvSpPr/>
          <p:nvPr userDrawn="1"/>
        </p:nvSpPr>
        <p:spPr>
          <a:xfrm>
            <a:off x="0" y="5916405"/>
            <a:ext cx="4025348" cy="805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rawing&#10;&#10;Description automatically generated">
            <a:extLst>
              <a:ext uri="{FF2B5EF4-FFF2-40B4-BE49-F238E27FC236}">
                <a16:creationId xmlns:a16="http://schemas.microsoft.com/office/drawing/2014/main" id="{92AB0ADD-F600-5847-AFB6-D55BE373E849}"/>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411984301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bg>
      <p:bgRef idx="1003">
        <a:schemeClr val="bg2"/>
      </p:bgRef>
    </p:bg>
    <p:spTree>
      <p:nvGrpSpPr>
        <p:cNvPr id="1" name=""/>
        <p:cNvGrpSpPr/>
        <p:nvPr/>
      </p:nvGrpSpPr>
      <p:grpSpPr>
        <a:xfrm>
          <a:off x="0" y="0"/>
          <a:ext cx="0" cy="0"/>
          <a:chOff x="0" y="0"/>
          <a:chExt cx="0" cy="0"/>
        </a:xfrm>
      </p:grpSpPr>
      <p:sp>
        <p:nvSpPr>
          <p:cNvPr id="8" name="Title 8">
            <a:extLst>
              <a:ext uri="{FF2B5EF4-FFF2-40B4-BE49-F238E27FC236}">
                <a16:creationId xmlns:a16="http://schemas.microsoft.com/office/drawing/2014/main" id="{8B12FDC5-1210-E04B-A5C4-6B02C29DAF2B}"/>
              </a:ext>
            </a:extLst>
          </p:cNvPr>
          <p:cNvSpPr>
            <a:spLocks noGrp="1"/>
          </p:cNvSpPr>
          <p:nvPr>
            <p:ph type="title"/>
          </p:nvPr>
        </p:nvSpPr>
        <p:spPr>
          <a:xfrm>
            <a:off x="506266" y="987425"/>
            <a:ext cx="3932237" cy="1553127"/>
          </a:xfrm>
        </p:spPr>
        <p:txBody>
          <a:bodyPr>
            <a:normAutofit/>
          </a:bodyPr>
          <a:lstStyle>
            <a:lvl1pPr>
              <a:defRPr sz="3600"/>
            </a:lvl1pPr>
          </a:lstStyle>
          <a:p>
            <a:r>
              <a:rPr lang="en-GB"/>
              <a:t>Click to edit Master title style</a:t>
            </a:r>
            <a:endParaRPr lang="en-US"/>
          </a:p>
        </p:txBody>
      </p:sp>
      <p:sp>
        <p:nvSpPr>
          <p:cNvPr id="9" name="Slide Number Placeholder 5">
            <a:extLst>
              <a:ext uri="{FF2B5EF4-FFF2-40B4-BE49-F238E27FC236}">
                <a16:creationId xmlns:a16="http://schemas.microsoft.com/office/drawing/2014/main" id="{CCDEF23C-C635-4644-8656-F41E8CFC8B5C}"/>
              </a:ext>
            </a:extLst>
          </p:cNvPr>
          <p:cNvSpPr>
            <a:spLocks noGrp="1"/>
          </p:cNvSpPr>
          <p:nvPr>
            <p:ph type="sldNum" sz="quarter" idx="12"/>
          </p:nvPr>
        </p:nvSpPr>
        <p:spPr>
          <a:xfrm>
            <a:off x="8610600" y="6356350"/>
            <a:ext cx="2743200" cy="365125"/>
          </a:xfrm>
        </p:spPr>
        <p:txBody>
          <a:bodyPr/>
          <a:lstStyle/>
          <a:p>
            <a:fld id="{6D2FED2A-7586-7449-937C-0CBDD7A0BC50}" type="slidenum">
              <a:rPr lang="en-US" smtClean="0"/>
              <a:t>‹#›</a:t>
            </a:fld>
            <a:endParaRPr lang="en-US"/>
          </a:p>
        </p:txBody>
      </p:sp>
      <p:sp>
        <p:nvSpPr>
          <p:cNvPr id="10" name="Picture Placeholder 2">
            <a:extLst>
              <a:ext uri="{FF2B5EF4-FFF2-40B4-BE49-F238E27FC236}">
                <a16:creationId xmlns:a16="http://schemas.microsoft.com/office/drawing/2014/main" id="{6723B9ED-32CB-BF44-8613-BFBA222BF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extBox 1">
            <a:extLst>
              <a:ext uri="{FF2B5EF4-FFF2-40B4-BE49-F238E27FC236}">
                <a16:creationId xmlns:a16="http://schemas.microsoft.com/office/drawing/2014/main" id="{DBC93D68-DA8A-A047-BE0C-51370909AA49}"/>
              </a:ext>
            </a:extLst>
          </p:cNvPr>
          <p:cNvSpPr txBox="1"/>
          <p:nvPr userDrawn="1"/>
        </p:nvSpPr>
        <p:spPr>
          <a:xfrm>
            <a:off x="211667" y="6333067"/>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B746A209-EF51-034C-B5E9-7CFADE10E551}"/>
              </a:ext>
            </a:extLst>
          </p:cNvPr>
          <p:cNvSpPr/>
          <p:nvPr userDrawn="1"/>
        </p:nvSpPr>
        <p:spPr>
          <a:xfrm>
            <a:off x="0" y="5916405"/>
            <a:ext cx="4025348" cy="805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rawing&#10;&#10;Description automatically generated">
            <a:extLst>
              <a:ext uri="{FF2B5EF4-FFF2-40B4-BE49-F238E27FC236}">
                <a16:creationId xmlns:a16="http://schemas.microsoft.com/office/drawing/2014/main" id="{25A737B0-0C01-F947-8E00-740F76A1B1A0}"/>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45006057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5076A-F807-E949-90A2-25800E471AA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A90D64-E0B3-2B42-A634-04A7726791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BFED42B-4137-C844-AFAA-71263FCED1C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C7C2F52-49CB-424F-B5C0-65AEF677C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6ED15F-5D20-6E47-BF63-F64B2049DA2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8">
            <a:extLst>
              <a:ext uri="{FF2B5EF4-FFF2-40B4-BE49-F238E27FC236}">
                <a16:creationId xmlns:a16="http://schemas.microsoft.com/office/drawing/2014/main" id="{9F161FA3-FD79-B746-A469-C844E04B12E0}"/>
              </a:ext>
            </a:extLst>
          </p:cNvPr>
          <p:cNvSpPr>
            <a:spLocks noGrp="1"/>
          </p:cNvSpPr>
          <p:nvPr>
            <p:ph type="sldNum" sz="quarter" idx="12"/>
          </p:nvPr>
        </p:nvSpPr>
        <p:spPr/>
        <p:txBody>
          <a:bodyPr/>
          <a:lstStyle/>
          <a:p>
            <a:fld id="{6D2FED2A-7586-7449-937C-0CBDD7A0BC50}" type="slidenum">
              <a:rPr lang="en-US" smtClean="0"/>
              <a:t>‹#›</a:t>
            </a:fld>
            <a:endParaRPr lang="en-US"/>
          </a:p>
        </p:txBody>
      </p:sp>
      <p:sp>
        <p:nvSpPr>
          <p:cNvPr id="10" name="Rectangle 9">
            <a:extLst>
              <a:ext uri="{FF2B5EF4-FFF2-40B4-BE49-F238E27FC236}">
                <a16:creationId xmlns:a16="http://schemas.microsoft.com/office/drawing/2014/main" id="{3F6CCC94-6150-BF42-B049-49E164B60AC2}"/>
              </a:ext>
            </a:extLst>
          </p:cNvPr>
          <p:cNvSpPr/>
          <p:nvPr userDrawn="1"/>
        </p:nvSpPr>
        <p:spPr>
          <a:xfrm>
            <a:off x="0" y="5916405"/>
            <a:ext cx="4025348" cy="805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rawing&#10;&#10;Description automatically generated">
            <a:extLst>
              <a:ext uri="{FF2B5EF4-FFF2-40B4-BE49-F238E27FC236}">
                <a16:creationId xmlns:a16="http://schemas.microsoft.com/office/drawing/2014/main" id="{1EFF672F-ADA5-DC49-A46C-05536267DD2E}"/>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76559548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Comparison">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5076A-F807-E949-90A2-25800E471AA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A90D64-E0B3-2B42-A634-04A7726791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BFED42B-4137-C844-AFAA-71263FCED1C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C7C2F52-49CB-424F-B5C0-65AEF677C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6ED15F-5D20-6E47-BF63-F64B2049DA2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8">
            <a:extLst>
              <a:ext uri="{FF2B5EF4-FFF2-40B4-BE49-F238E27FC236}">
                <a16:creationId xmlns:a16="http://schemas.microsoft.com/office/drawing/2014/main" id="{9F161FA3-FD79-B746-A469-C844E04B12E0}"/>
              </a:ext>
            </a:extLst>
          </p:cNvPr>
          <p:cNvSpPr>
            <a:spLocks noGrp="1"/>
          </p:cNvSpPr>
          <p:nvPr>
            <p:ph type="sldNum" sz="quarter" idx="12"/>
          </p:nvPr>
        </p:nvSpPr>
        <p:spPr/>
        <p:txBody>
          <a:bodyPr/>
          <a:lstStyle/>
          <a:p>
            <a:fld id="{6D2FED2A-7586-7449-937C-0CBDD7A0BC50}"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2E89DA60-13D3-A94B-B2A8-A559F819EE17}"/>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3486686172"/>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bg>
      <p:bgRef idx="1003">
        <a:schemeClr val="bg2"/>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5B5E7B12-4C2F-1E4A-A2B4-B32101F8BE03}"/>
              </a:ext>
            </a:extLst>
          </p:cNvPr>
          <p:cNvSpPr>
            <a:spLocks noGrp="1"/>
          </p:cNvSpPr>
          <p:nvPr>
            <p:ph type="title"/>
          </p:nvPr>
        </p:nvSpPr>
        <p:spPr>
          <a:xfrm>
            <a:off x="838200" y="2114412"/>
            <a:ext cx="5571067" cy="1553127"/>
          </a:xfrm>
        </p:spPr>
        <p:txBody>
          <a:bodyPr>
            <a:noAutofit/>
          </a:bodyPr>
          <a:lstStyle>
            <a:lvl1pPr>
              <a:defRPr sz="4400"/>
            </a:lvl1pPr>
          </a:lstStyle>
          <a:p>
            <a:r>
              <a:rPr lang="en-GB"/>
              <a:t>Click to edit Master title style</a:t>
            </a:r>
            <a:endParaRPr lang="en-US"/>
          </a:p>
        </p:txBody>
      </p:sp>
      <p:sp>
        <p:nvSpPr>
          <p:cNvPr id="7" name="Slide Number Placeholder 5">
            <a:extLst>
              <a:ext uri="{FF2B5EF4-FFF2-40B4-BE49-F238E27FC236}">
                <a16:creationId xmlns:a16="http://schemas.microsoft.com/office/drawing/2014/main" id="{EF122AF1-F09F-0742-BEA1-60B979136807}"/>
              </a:ext>
            </a:extLst>
          </p:cNvPr>
          <p:cNvSpPr>
            <a:spLocks noGrp="1"/>
          </p:cNvSpPr>
          <p:nvPr>
            <p:ph type="sldNum" sz="quarter" idx="12"/>
          </p:nvPr>
        </p:nvSpPr>
        <p:spPr>
          <a:xfrm>
            <a:off x="8610600" y="6356350"/>
            <a:ext cx="2743200" cy="365125"/>
          </a:xfrm>
        </p:spPr>
        <p:txBody>
          <a:bodyPr/>
          <a:lstStyle/>
          <a:p>
            <a:fld id="{6D2FED2A-7586-7449-937C-0CBDD7A0BC50}" type="slidenum">
              <a:rPr lang="en-US" smtClean="0"/>
              <a:t>‹#›</a:t>
            </a:fld>
            <a:endParaRPr lang="en-US"/>
          </a:p>
        </p:txBody>
      </p:sp>
      <p:pic>
        <p:nvPicPr>
          <p:cNvPr id="5" name="Picture 4" descr="A picture containing drawing&#10;&#10;Description automatically generated">
            <a:extLst>
              <a:ext uri="{FF2B5EF4-FFF2-40B4-BE49-F238E27FC236}">
                <a16:creationId xmlns:a16="http://schemas.microsoft.com/office/drawing/2014/main" id="{EB87DDF2-D11E-F649-80CE-231753733059}"/>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341968972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D34F26-D82A-3143-B567-7BE2C5A9B49A}"/>
              </a:ext>
            </a:extLst>
          </p:cNvPr>
          <p:cNvSpPr/>
          <p:nvPr userDrawn="1"/>
        </p:nvSpPr>
        <p:spPr>
          <a:xfrm>
            <a:off x="0" y="5916405"/>
            <a:ext cx="4025348" cy="805070"/>
          </a:xfrm>
          <a:prstGeom prst="rect">
            <a:avLst/>
          </a:prstGeom>
          <a:solidFill>
            <a:srgbClr val="5D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BC44023C-36B7-2745-8FDE-B4C16055F7C4}"/>
              </a:ext>
            </a:extLst>
          </p:cNvPr>
          <p:cNvSpPr>
            <a:spLocks noGrp="1"/>
          </p:cNvSpPr>
          <p:nvPr>
            <p:ph type="sldNum" sz="quarter" idx="12"/>
          </p:nvPr>
        </p:nvSpPr>
        <p:spPr>
          <a:xfrm>
            <a:off x="8610600" y="6356350"/>
            <a:ext cx="2743200" cy="365125"/>
          </a:xfrm>
        </p:spPr>
        <p:txBody>
          <a:bodyPr/>
          <a:lstStyle/>
          <a:p>
            <a:fld id="{6D2FED2A-7586-7449-937C-0CBDD7A0BC50}" type="slidenum">
              <a:rPr lang="en-US" smtClean="0"/>
              <a:t>‹#›</a:t>
            </a:fld>
            <a:endParaRPr lang="en-US"/>
          </a:p>
        </p:txBody>
      </p:sp>
      <p:sp>
        <p:nvSpPr>
          <p:cNvPr id="8" name="Content Placeholder 2">
            <a:extLst>
              <a:ext uri="{FF2B5EF4-FFF2-40B4-BE49-F238E27FC236}">
                <a16:creationId xmlns:a16="http://schemas.microsoft.com/office/drawing/2014/main" id="{1E23051B-9374-774C-88F1-F5A9C2E3AC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3">
            <a:extLst>
              <a:ext uri="{FF2B5EF4-FFF2-40B4-BE49-F238E27FC236}">
                <a16:creationId xmlns:a16="http://schemas.microsoft.com/office/drawing/2014/main" id="{3DDCF58A-9A7F-5D42-B947-0CC08561A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0" name="Title 8">
            <a:extLst>
              <a:ext uri="{FF2B5EF4-FFF2-40B4-BE49-F238E27FC236}">
                <a16:creationId xmlns:a16="http://schemas.microsoft.com/office/drawing/2014/main" id="{C2976D6B-049F-A145-BA57-F6902CB607F6}"/>
              </a:ext>
            </a:extLst>
          </p:cNvPr>
          <p:cNvSpPr>
            <a:spLocks noGrp="1"/>
          </p:cNvSpPr>
          <p:nvPr>
            <p:ph type="title"/>
          </p:nvPr>
        </p:nvSpPr>
        <p:spPr>
          <a:xfrm>
            <a:off x="838200" y="365125"/>
            <a:ext cx="3932237" cy="1553127"/>
          </a:xfrm>
        </p:spPr>
        <p:txBody>
          <a:bodyPr>
            <a:normAutofit/>
          </a:bodyPr>
          <a:lstStyle>
            <a:lvl1pPr>
              <a:defRPr sz="3600"/>
            </a:lvl1pPr>
          </a:lstStyle>
          <a:p>
            <a:r>
              <a:rPr lang="en-GB"/>
              <a:t>Click to edit Master title style</a:t>
            </a:r>
            <a:endParaRPr lang="en-US"/>
          </a:p>
        </p:txBody>
      </p:sp>
      <p:pic>
        <p:nvPicPr>
          <p:cNvPr id="11" name="Picture 10" descr="A picture containing drawing&#10;&#10;Description automatically generated">
            <a:extLst>
              <a:ext uri="{FF2B5EF4-FFF2-40B4-BE49-F238E27FC236}">
                <a16:creationId xmlns:a16="http://schemas.microsoft.com/office/drawing/2014/main" id="{014CA4E8-66AF-0147-BCFA-4BB1E4B8342F}"/>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2444696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ank">
    <p:bg>
      <p:bgRef idx="1003">
        <a:schemeClr val="bg2"/>
      </p:bgRef>
    </p:bg>
    <p:spTree>
      <p:nvGrpSpPr>
        <p:cNvPr id="1" name=""/>
        <p:cNvGrpSpPr/>
        <p:nvPr/>
      </p:nvGrpSpPr>
      <p:grpSpPr>
        <a:xfrm>
          <a:off x="0" y="0"/>
          <a:ext cx="0" cy="0"/>
          <a:chOff x="0" y="0"/>
          <a:chExt cx="0" cy="0"/>
        </a:xfrm>
      </p:grpSpPr>
      <p:sp>
        <p:nvSpPr>
          <p:cNvPr id="8" name="Title 8">
            <a:extLst>
              <a:ext uri="{FF2B5EF4-FFF2-40B4-BE49-F238E27FC236}">
                <a16:creationId xmlns:a16="http://schemas.microsoft.com/office/drawing/2014/main" id="{8B12FDC5-1210-E04B-A5C4-6B02C29DAF2B}"/>
              </a:ext>
            </a:extLst>
          </p:cNvPr>
          <p:cNvSpPr>
            <a:spLocks noGrp="1"/>
          </p:cNvSpPr>
          <p:nvPr>
            <p:ph type="title"/>
          </p:nvPr>
        </p:nvSpPr>
        <p:spPr>
          <a:xfrm>
            <a:off x="506266" y="987425"/>
            <a:ext cx="3932237" cy="1553127"/>
          </a:xfrm>
        </p:spPr>
        <p:txBody>
          <a:bodyPr>
            <a:normAutofit/>
          </a:bodyPr>
          <a:lstStyle>
            <a:lvl1pPr>
              <a:defRPr sz="3600"/>
            </a:lvl1pPr>
          </a:lstStyle>
          <a:p>
            <a:r>
              <a:rPr lang="en-GB"/>
              <a:t>Click to edit Master title style</a:t>
            </a:r>
            <a:endParaRPr lang="en-US"/>
          </a:p>
        </p:txBody>
      </p:sp>
      <p:sp>
        <p:nvSpPr>
          <p:cNvPr id="9" name="Slide Number Placeholder 5">
            <a:extLst>
              <a:ext uri="{FF2B5EF4-FFF2-40B4-BE49-F238E27FC236}">
                <a16:creationId xmlns:a16="http://schemas.microsoft.com/office/drawing/2014/main" id="{CCDEF23C-C635-4644-8656-F41E8CFC8B5C}"/>
              </a:ext>
            </a:extLst>
          </p:cNvPr>
          <p:cNvSpPr>
            <a:spLocks noGrp="1"/>
          </p:cNvSpPr>
          <p:nvPr>
            <p:ph type="sldNum" sz="quarter" idx="12"/>
          </p:nvPr>
        </p:nvSpPr>
        <p:spPr>
          <a:xfrm>
            <a:off x="8610600" y="6356350"/>
            <a:ext cx="2743200" cy="365125"/>
          </a:xfrm>
        </p:spPr>
        <p:txBody>
          <a:bodyPr/>
          <a:lstStyle/>
          <a:p>
            <a:fld id="{6D2FED2A-7586-7449-937C-0CBDD7A0BC50}" type="slidenum">
              <a:rPr lang="en-US" smtClean="0"/>
              <a:t>‹#›</a:t>
            </a:fld>
            <a:endParaRPr lang="en-US"/>
          </a:p>
        </p:txBody>
      </p:sp>
      <p:sp>
        <p:nvSpPr>
          <p:cNvPr id="10" name="Picture Placeholder 2">
            <a:extLst>
              <a:ext uri="{FF2B5EF4-FFF2-40B4-BE49-F238E27FC236}">
                <a16:creationId xmlns:a16="http://schemas.microsoft.com/office/drawing/2014/main" id="{6723B9ED-32CB-BF44-8613-BFBA222BF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extBox 1">
            <a:extLst>
              <a:ext uri="{FF2B5EF4-FFF2-40B4-BE49-F238E27FC236}">
                <a16:creationId xmlns:a16="http://schemas.microsoft.com/office/drawing/2014/main" id="{DBC93D68-DA8A-A047-BE0C-51370909AA49}"/>
              </a:ext>
            </a:extLst>
          </p:cNvPr>
          <p:cNvSpPr txBox="1"/>
          <p:nvPr userDrawn="1"/>
        </p:nvSpPr>
        <p:spPr>
          <a:xfrm>
            <a:off x="211667" y="6333067"/>
            <a:ext cx="184731" cy="369332"/>
          </a:xfrm>
          <a:prstGeom prst="rect">
            <a:avLst/>
          </a:prstGeom>
          <a:noFill/>
        </p:spPr>
        <p:txBody>
          <a:bodyPr wrap="none" rtlCol="0">
            <a:spAutoFit/>
          </a:bodyPr>
          <a:lstStyle/>
          <a:p>
            <a:endParaRPr lang="en-US"/>
          </a:p>
        </p:txBody>
      </p:sp>
      <p:pic>
        <p:nvPicPr>
          <p:cNvPr id="7" name="Picture 6" descr="A picture containing drawing&#10;&#10;Description automatically generated">
            <a:extLst>
              <a:ext uri="{FF2B5EF4-FFF2-40B4-BE49-F238E27FC236}">
                <a16:creationId xmlns:a16="http://schemas.microsoft.com/office/drawing/2014/main" id="{442B610F-DD19-904E-AE3A-DF413C712F00}"/>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3091693539"/>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Blank">
    <p:bg>
      <p:bgRef idx="1003">
        <a:schemeClr val="bg2"/>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CCDEF23C-C635-4644-8656-F41E8CFC8B5C}"/>
              </a:ext>
            </a:extLst>
          </p:cNvPr>
          <p:cNvSpPr>
            <a:spLocks noGrp="1"/>
          </p:cNvSpPr>
          <p:nvPr>
            <p:ph type="sldNum" sz="quarter" idx="12"/>
          </p:nvPr>
        </p:nvSpPr>
        <p:spPr>
          <a:xfrm>
            <a:off x="8610600" y="6356350"/>
            <a:ext cx="2743200" cy="365125"/>
          </a:xfrm>
        </p:spPr>
        <p:txBody>
          <a:bodyPr/>
          <a:lstStyle/>
          <a:p>
            <a:fld id="{6D2FED2A-7586-7449-937C-0CBDD7A0BC50}" type="slidenum">
              <a:rPr lang="en-US" smtClean="0"/>
              <a:t>‹#›</a:t>
            </a:fld>
            <a:endParaRPr lang="en-US"/>
          </a:p>
        </p:txBody>
      </p:sp>
      <p:sp>
        <p:nvSpPr>
          <p:cNvPr id="2" name="TextBox 1">
            <a:extLst>
              <a:ext uri="{FF2B5EF4-FFF2-40B4-BE49-F238E27FC236}">
                <a16:creationId xmlns:a16="http://schemas.microsoft.com/office/drawing/2014/main" id="{DBC93D68-DA8A-A047-BE0C-51370909AA49}"/>
              </a:ext>
            </a:extLst>
          </p:cNvPr>
          <p:cNvSpPr txBox="1"/>
          <p:nvPr userDrawn="1"/>
        </p:nvSpPr>
        <p:spPr>
          <a:xfrm>
            <a:off x="211667" y="6333067"/>
            <a:ext cx="184731" cy="369332"/>
          </a:xfrm>
          <a:prstGeom prst="rect">
            <a:avLst/>
          </a:prstGeom>
          <a:noFill/>
        </p:spPr>
        <p:txBody>
          <a:bodyPr wrap="none" rtlCol="0">
            <a:spAutoFit/>
          </a:bodyPr>
          <a:lstStyle/>
          <a:p>
            <a:endParaRPr lang="en-US"/>
          </a:p>
        </p:txBody>
      </p:sp>
      <p:pic>
        <p:nvPicPr>
          <p:cNvPr id="5" name="Picture 4" descr="A picture containing drawing&#10;&#10;Description automatically generated">
            <a:extLst>
              <a:ext uri="{FF2B5EF4-FFF2-40B4-BE49-F238E27FC236}">
                <a16:creationId xmlns:a16="http://schemas.microsoft.com/office/drawing/2014/main" id="{97090A26-02A1-4244-B1F8-71F431FB62DB}"/>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1584958450"/>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One column bullet">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406400" y="304800"/>
            <a:ext cx="8957733"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lvl="0"/>
            <a:r>
              <a:rPr lang="en-US"/>
              <a:t>Click to edit Master title style</a:t>
            </a:r>
          </a:p>
        </p:txBody>
      </p:sp>
      <p:sp>
        <p:nvSpPr>
          <p:cNvPr id="5" name="Rectangle 17"/>
          <p:cNvSpPr>
            <a:spLocks noGrp="1" noChangeArrowheads="1"/>
          </p:cNvSpPr>
          <p:nvPr>
            <p:ph idx="1"/>
          </p:nvPr>
        </p:nvSpPr>
        <p:spPr bwMode="auto">
          <a:xfrm>
            <a:off x="431371" y="1570039"/>
            <a:ext cx="8932763" cy="437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60000" indent="-360000">
              <a:buClr>
                <a:srgbClr val="003768"/>
              </a:buClr>
              <a:buFont typeface="Lucida Grande"/>
              <a:buChar char="="/>
              <a:defRPr baseline="0"/>
            </a:lvl1pPr>
          </a:lstStyle>
          <a:p>
            <a:pPr lvl="0"/>
            <a:r>
              <a:rPr lang="en-US" noProof="0"/>
              <a:t>Click to edit Master text styles</a:t>
            </a:r>
          </a:p>
        </p:txBody>
      </p:sp>
    </p:spTree>
    <p:extLst>
      <p:ext uri="{BB962C8B-B14F-4D97-AF65-F5344CB8AC3E}">
        <p14:creationId xmlns:p14="http://schemas.microsoft.com/office/powerpoint/2010/main" val="90774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D34F26-D82A-3143-B567-7BE2C5A9B49A}"/>
              </a:ext>
            </a:extLst>
          </p:cNvPr>
          <p:cNvSpPr/>
          <p:nvPr userDrawn="1"/>
        </p:nvSpPr>
        <p:spPr>
          <a:xfrm>
            <a:off x="0" y="5916404"/>
            <a:ext cx="12192000" cy="941595"/>
          </a:xfrm>
          <a:prstGeom prst="rect">
            <a:avLst/>
          </a:prstGeom>
          <a:solidFill>
            <a:srgbClr val="5D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BC44023C-36B7-2745-8FDE-B4C16055F7C4}"/>
              </a:ext>
            </a:extLst>
          </p:cNvPr>
          <p:cNvSpPr>
            <a:spLocks noGrp="1"/>
          </p:cNvSpPr>
          <p:nvPr>
            <p:ph type="sldNum" sz="quarter" idx="12"/>
          </p:nvPr>
        </p:nvSpPr>
        <p:spPr>
          <a:xfrm>
            <a:off x="8610600" y="6356350"/>
            <a:ext cx="2743200" cy="365125"/>
          </a:xfrm>
        </p:spPr>
        <p:txBody>
          <a:bodyPr/>
          <a:lstStyle/>
          <a:p>
            <a:fld id="{6D2FED2A-7586-7449-937C-0CBDD7A0BC50}" type="slidenum">
              <a:rPr lang="en-US" smtClean="0"/>
              <a:t>‹#›</a:t>
            </a:fld>
            <a:endParaRPr lang="en-US"/>
          </a:p>
        </p:txBody>
      </p:sp>
      <p:sp>
        <p:nvSpPr>
          <p:cNvPr id="5" name="Content Placeholder 2">
            <a:extLst>
              <a:ext uri="{FF2B5EF4-FFF2-40B4-BE49-F238E27FC236}">
                <a16:creationId xmlns:a16="http://schemas.microsoft.com/office/drawing/2014/main" id="{6D3D5BD3-2F5B-234A-B25D-D2A2B9325C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3">
            <a:extLst>
              <a:ext uri="{FF2B5EF4-FFF2-40B4-BE49-F238E27FC236}">
                <a16:creationId xmlns:a16="http://schemas.microsoft.com/office/drawing/2014/main" id="{5A5A273D-6B25-464A-BC11-CAC1BF1CC8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itle 8">
            <a:extLst>
              <a:ext uri="{FF2B5EF4-FFF2-40B4-BE49-F238E27FC236}">
                <a16:creationId xmlns:a16="http://schemas.microsoft.com/office/drawing/2014/main" id="{EFBFD771-276D-AE45-9F93-66FE12657703}"/>
              </a:ext>
            </a:extLst>
          </p:cNvPr>
          <p:cNvSpPr>
            <a:spLocks noGrp="1"/>
          </p:cNvSpPr>
          <p:nvPr>
            <p:ph type="title"/>
          </p:nvPr>
        </p:nvSpPr>
        <p:spPr>
          <a:xfrm>
            <a:off x="838200" y="365125"/>
            <a:ext cx="3932237" cy="1553127"/>
          </a:xfrm>
        </p:spPr>
        <p:txBody>
          <a:bodyPr>
            <a:normAutofit/>
          </a:bodyPr>
          <a:lstStyle>
            <a:lvl1pPr>
              <a:defRPr sz="3600"/>
            </a:lvl1pPr>
          </a:lstStyle>
          <a:p>
            <a:r>
              <a:rPr lang="en-GB"/>
              <a:t>Click to edit Master title style</a:t>
            </a:r>
            <a:endParaRPr lang="en-US"/>
          </a:p>
        </p:txBody>
      </p:sp>
      <p:pic>
        <p:nvPicPr>
          <p:cNvPr id="10" name="Picture 9" descr="A picture containing drawing&#10;&#10;Description automatically generated">
            <a:extLst>
              <a:ext uri="{FF2B5EF4-FFF2-40B4-BE49-F238E27FC236}">
                <a16:creationId xmlns:a16="http://schemas.microsoft.com/office/drawing/2014/main" id="{30927FE2-836B-3B44-A28D-0FE7434DD60B}"/>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3131322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8FDCD2-F5FF-3F4C-987E-D7816911737A}"/>
              </a:ext>
            </a:extLst>
          </p:cNvPr>
          <p:cNvSpPr/>
          <p:nvPr userDrawn="1"/>
        </p:nvSpPr>
        <p:spPr>
          <a:xfrm>
            <a:off x="0" y="0"/>
            <a:ext cx="12192000" cy="6858000"/>
          </a:xfrm>
          <a:prstGeom prst="rect">
            <a:avLst/>
          </a:prstGeom>
          <a:solidFill>
            <a:srgbClr val="5D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45D73A62-B79E-9E46-969A-E724031F9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3">
            <a:extLst>
              <a:ext uri="{FF2B5EF4-FFF2-40B4-BE49-F238E27FC236}">
                <a16:creationId xmlns:a16="http://schemas.microsoft.com/office/drawing/2014/main" id="{B564157B-A368-9248-9529-E5507B14B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Title 8">
            <a:extLst>
              <a:ext uri="{FF2B5EF4-FFF2-40B4-BE49-F238E27FC236}">
                <a16:creationId xmlns:a16="http://schemas.microsoft.com/office/drawing/2014/main" id="{2F2BC00D-EDC3-AC42-8E87-611C6F39ADFF}"/>
              </a:ext>
            </a:extLst>
          </p:cNvPr>
          <p:cNvSpPr>
            <a:spLocks noGrp="1"/>
          </p:cNvSpPr>
          <p:nvPr>
            <p:ph type="title"/>
          </p:nvPr>
        </p:nvSpPr>
        <p:spPr>
          <a:xfrm>
            <a:off x="838200" y="365125"/>
            <a:ext cx="3932237" cy="1553127"/>
          </a:xfrm>
        </p:spPr>
        <p:txBody>
          <a:bodyPr>
            <a:normAutofit/>
          </a:bodyPr>
          <a:lstStyle>
            <a:lvl1pPr>
              <a:defRPr sz="3600"/>
            </a:lvl1pPr>
          </a:lstStyle>
          <a:p>
            <a:r>
              <a:rPr lang="en-GB"/>
              <a:t>Click to edit Master title style</a:t>
            </a:r>
            <a:endParaRPr lang="en-US"/>
          </a:p>
        </p:txBody>
      </p:sp>
      <p:pic>
        <p:nvPicPr>
          <p:cNvPr id="7" name="Picture 6" descr="A picture containing drawing&#10;&#10;Description automatically generated">
            <a:extLst>
              <a:ext uri="{FF2B5EF4-FFF2-40B4-BE49-F238E27FC236}">
                <a16:creationId xmlns:a16="http://schemas.microsoft.com/office/drawing/2014/main" id="{4D9F9EA0-8496-2547-AD58-31BB7239098B}"/>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2491217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8FDCD2-F5FF-3F4C-987E-D7816911737A}"/>
              </a:ext>
            </a:extLst>
          </p:cNvPr>
          <p:cNvSpPr/>
          <p:nvPr userDrawn="1"/>
        </p:nvSpPr>
        <p:spPr>
          <a:xfrm>
            <a:off x="0" y="0"/>
            <a:ext cx="12192000" cy="6858000"/>
          </a:xfrm>
          <a:prstGeom prst="rect">
            <a:avLst/>
          </a:prstGeom>
          <a:gradFill>
            <a:gsLst>
              <a:gs pos="0">
                <a:srgbClr val="6FA8E0"/>
              </a:gs>
              <a:gs pos="50000">
                <a:srgbClr val="5D87AF"/>
              </a:gs>
              <a:gs pos="100000">
                <a:srgbClr val="486E9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0A217F6-6C5C-C347-AE87-49FED2A180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3">
            <a:extLst>
              <a:ext uri="{FF2B5EF4-FFF2-40B4-BE49-F238E27FC236}">
                <a16:creationId xmlns:a16="http://schemas.microsoft.com/office/drawing/2014/main" id="{871911A8-7046-4A4E-BBA7-1A60338B2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Title 8">
            <a:extLst>
              <a:ext uri="{FF2B5EF4-FFF2-40B4-BE49-F238E27FC236}">
                <a16:creationId xmlns:a16="http://schemas.microsoft.com/office/drawing/2014/main" id="{4F0E682C-8F96-B345-A06E-325CC9FB8AF8}"/>
              </a:ext>
            </a:extLst>
          </p:cNvPr>
          <p:cNvSpPr>
            <a:spLocks noGrp="1"/>
          </p:cNvSpPr>
          <p:nvPr>
            <p:ph type="title"/>
          </p:nvPr>
        </p:nvSpPr>
        <p:spPr>
          <a:xfrm>
            <a:off x="838200" y="365125"/>
            <a:ext cx="3932237" cy="1553127"/>
          </a:xfrm>
        </p:spPr>
        <p:txBody>
          <a:bodyPr>
            <a:normAutofit/>
          </a:bodyPr>
          <a:lstStyle>
            <a:lvl1pPr>
              <a:defRPr sz="3600"/>
            </a:lvl1pPr>
          </a:lstStyle>
          <a:p>
            <a:r>
              <a:rPr lang="en-GB"/>
              <a:t>Click to edit Master title style</a:t>
            </a:r>
            <a:endParaRPr lang="en-US"/>
          </a:p>
        </p:txBody>
      </p:sp>
      <p:pic>
        <p:nvPicPr>
          <p:cNvPr id="7" name="Picture 6" descr="A picture containing drawing&#10;&#10;Description automatically generated">
            <a:extLst>
              <a:ext uri="{FF2B5EF4-FFF2-40B4-BE49-F238E27FC236}">
                <a16:creationId xmlns:a16="http://schemas.microsoft.com/office/drawing/2014/main" id="{2B42848B-4F0F-F240-8EAE-00928AD40E20}"/>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1556327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B8BFD-6EEB-6A41-99B4-6016A94700AB}"/>
              </a:ext>
            </a:extLst>
          </p:cNvPr>
          <p:cNvSpPr>
            <a:spLocks noGrp="1"/>
          </p:cNvSpPr>
          <p:nvPr>
            <p:ph type="ctrTitle"/>
          </p:nvPr>
        </p:nvSpPr>
        <p:spPr>
          <a:xfrm>
            <a:off x="1524000" y="2325517"/>
            <a:ext cx="9144000" cy="1172104"/>
          </a:xfrm>
        </p:spPr>
        <p:txBody>
          <a:bodyPr anchor="ctr">
            <a:normAutofit/>
          </a:bodyPr>
          <a:lstStyle>
            <a:lvl1pPr algn="ctr">
              <a:defRPr sz="4400"/>
            </a:lvl1pPr>
          </a:lstStyle>
          <a:p>
            <a:r>
              <a:rPr lang="en-GB"/>
              <a:t>Click to edit Master title style</a:t>
            </a:r>
            <a:endParaRPr lang="en-US"/>
          </a:p>
        </p:txBody>
      </p:sp>
      <p:sp>
        <p:nvSpPr>
          <p:cNvPr id="3" name="Subtitle 2">
            <a:extLst>
              <a:ext uri="{FF2B5EF4-FFF2-40B4-BE49-F238E27FC236}">
                <a16:creationId xmlns:a16="http://schemas.microsoft.com/office/drawing/2014/main" id="{13AFF29B-9EBA-E446-BF4D-7CDF9A3869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Rectangle 8">
            <a:extLst>
              <a:ext uri="{FF2B5EF4-FFF2-40B4-BE49-F238E27FC236}">
                <a16:creationId xmlns:a16="http://schemas.microsoft.com/office/drawing/2014/main" id="{1E4382D5-DE52-3644-9057-0328E8A49DCC}"/>
              </a:ext>
            </a:extLst>
          </p:cNvPr>
          <p:cNvSpPr/>
          <p:nvPr userDrawn="1"/>
        </p:nvSpPr>
        <p:spPr>
          <a:xfrm>
            <a:off x="0" y="5916405"/>
            <a:ext cx="4025348" cy="805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D99703F4-6ACF-DD45-8702-C3BC0467A54E}"/>
              </a:ext>
            </a:extLst>
          </p:cNvPr>
          <p:cNvSpPr>
            <a:spLocks noGrp="1"/>
          </p:cNvSpPr>
          <p:nvPr>
            <p:ph type="sldNum" sz="quarter" idx="12"/>
          </p:nvPr>
        </p:nvSpPr>
        <p:spPr>
          <a:xfrm>
            <a:off x="8610600" y="6356350"/>
            <a:ext cx="2743200" cy="365125"/>
          </a:xfrm>
        </p:spPr>
        <p:txBody>
          <a:bodyPr/>
          <a:lstStyle/>
          <a:p>
            <a:fld id="{6D2FED2A-7586-7449-937C-0CBDD7A0BC50}" type="slidenum">
              <a:rPr lang="en-US" smtClean="0"/>
              <a:t>‹#›</a:t>
            </a:fld>
            <a:endParaRPr lang="en-US"/>
          </a:p>
        </p:txBody>
      </p:sp>
      <p:pic>
        <p:nvPicPr>
          <p:cNvPr id="7" name="Picture 6" descr="A picture containing drawing&#10;&#10;Description automatically generated">
            <a:extLst>
              <a:ext uri="{FF2B5EF4-FFF2-40B4-BE49-F238E27FC236}">
                <a16:creationId xmlns:a16="http://schemas.microsoft.com/office/drawing/2014/main" id="{25B1ABC7-E143-E741-B4B8-AA5494B3777C}"/>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360962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D34F26-D82A-3143-B567-7BE2C5A9B49A}"/>
              </a:ext>
            </a:extLst>
          </p:cNvPr>
          <p:cNvSpPr/>
          <p:nvPr userDrawn="1"/>
        </p:nvSpPr>
        <p:spPr>
          <a:xfrm>
            <a:off x="0" y="5916404"/>
            <a:ext cx="12192000" cy="941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BC44023C-36B7-2745-8FDE-B4C16055F7C4}"/>
              </a:ext>
            </a:extLst>
          </p:cNvPr>
          <p:cNvSpPr>
            <a:spLocks noGrp="1"/>
          </p:cNvSpPr>
          <p:nvPr>
            <p:ph type="sldNum" sz="quarter" idx="12"/>
          </p:nvPr>
        </p:nvSpPr>
        <p:spPr>
          <a:xfrm>
            <a:off x="8610600" y="6356350"/>
            <a:ext cx="2743200" cy="365125"/>
          </a:xfrm>
        </p:spPr>
        <p:txBody>
          <a:bodyPr/>
          <a:lstStyle/>
          <a:p>
            <a:fld id="{6D2FED2A-7586-7449-937C-0CBDD7A0BC50}" type="slidenum">
              <a:rPr lang="en-US" smtClean="0"/>
              <a:t>‹#›</a:t>
            </a:fld>
            <a:endParaRPr lang="en-US"/>
          </a:p>
        </p:txBody>
      </p:sp>
      <p:pic>
        <p:nvPicPr>
          <p:cNvPr id="5" name="Picture 4" descr="A picture containing drawing&#10;&#10;Description automatically generated">
            <a:extLst>
              <a:ext uri="{FF2B5EF4-FFF2-40B4-BE49-F238E27FC236}">
                <a16:creationId xmlns:a16="http://schemas.microsoft.com/office/drawing/2014/main" id="{8F510767-6D07-084D-9743-A7E28C161DCE}"/>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302345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0BA75-6B8B-0F43-ACBE-BAC562300A6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7CDD503-F6C9-5045-9189-B5285C05761B}"/>
              </a:ext>
            </a:extLst>
          </p:cNvPr>
          <p:cNvSpPr>
            <a:spLocks noGrp="1"/>
          </p:cNvSpPr>
          <p:nvPr>
            <p:ph idx="1"/>
          </p:nvPr>
        </p:nvSpPr>
        <p:spPr>
          <a:xfrm>
            <a:off x="838200" y="1825625"/>
            <a:ext cx="10515600" cy="3986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3D293CA-704A-B24C-8B4B-5CD8128994ED}"/>
              </a:ext>
            </a:extLst>
          </p:cNvPr>
          <p:cNvSpPr>
            <a:spLocks noGrp="1"/>
          </p:cNvSpPr>
          <p:nvPr>
            <p:ph type="sldNum" sz="quarter" idx="12"/>
          </p:nvPr>
        </p:nvSpPr>
        <p:spPr/>
        <p:txBody>
          <a:bodyPr/>
          <a:lstStyle/>
          <a:p>
            <a:fld id="{6D2FED2A-7586-7449-937C-0CBDD7A0BC50}" type="slidenum">
              <a:rPr lang="en-US" smtClean="0"/>
              <a:t>‹#›</a:t>
            </a:fld>
            <a:endParaRPr lang="en-US"/>
          </a:p>
        </p:txBody>
      </p:sp>
      <p:sp>
        <p:nvSpPr>
          <p:cNvPr id="7" name="Rectangle 6">
            <a:extLst>
              <a:ext uri="{FF2B5EF4-FFF2-40B4-BE49-F238E27FC236}">
                <a16:creationId xmlns:a16="http://schemas.microsoft.com/office/drawing/2014/main" id="{3D3B6E64-AF0D-8548-8C60-DAF85981701E}"/>
              </a:ext>
            </a:extLst>
          </p:cNvPr>
          <p:cNvSpPr/>
          <p:nvPr userDrawn="1"/>
        </p:nvSpPr>
        <p:spPr>
          <a:xfrm>
            <a:off x="0" y="5916405"/>
            <a:ext cx="4025348" cy="805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57DD7377-1E1F-D44B-B7E7-97AC21D8D388}"/>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299038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0BA75-6B8B-0F43-ACBE-BAC562300A6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7CDD503-F6C9-5045-9189-B5285C05761B}"/>
              </a:ext>
            </a:extLst>
          </p:cNvPr>
          <p:cNvSpPr>
            <a:spLocks noGrp="1"/>
          </p:cNvSpPr>
          <p:nvPr>
            <p:ph idx="1"/>
          </p:nvPr>
        </p:nvSpPr>
        <p:spPr>
          <a:xfrm>
            <a:off x="838200" y="1825625"/>
            <a:ext cx="10515600" cy="3986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3D293CA-704A-B24C-8B4B-5CD8128994ED}"/>
              </a:ext>
            </a:extLst>
          </p:cNvPr>
          <p:cNvSpPr>
            <a:spLocks noGrp="1"/>
          </p:cNvSpPr>
          <p:nvPr>
            <p:ph type="sldNum" sz="quarter" idx="12"/>
          </p:nvPr>
        </p:nvSpPr>
        <p:spPr/>
        <p:txBody>
          <a:bodyPr/>
          <a:lstStyle/>
          <a:p>
            <a:fld id="{6D2FED2A-7586-7449-937C-0CBDD7A0BC50}" type="slidenum">
              <a:rPr lang="en-US" smtClean="0"/>
              <a:t>‹#›</a:t>
            </a:fld>
            <a:endParaRPr lang="en-US"/>
          </a:p>
        </p:txBody>
      </p:sp>
      <p:sp>
        <p:nvSpPr>
          <p:cNvPr id="7" name="Rectangle 6">
            <a:extLst>
              <a:ext uri="{FF2B5EF4-FFF2-40B4-BE49-F238E27FC236}">
                <a16:creationId xmlns:a16="http://schemas.microsoft.com/office/drawing/2014/main" id="{3D3B6E64-AF0D-8548-8C60-DAF85981701E}"/>
              </a:ext>
            </a:extLst>
          </p:cNvPr>
          <p:cNvSpPr/>
          <p:nvPr userDrawn="1"/>
        </p:nvSpPr>
        <p:spPr>
          <a:xfrm>
            <a:off x="0" y="5916405"/>
            <a:ext cx="4025348" cy="805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B1C6BA41-769B-564F-8051-5409E0D89D3C}"/>
              </a:ext>
            </a:extLst>
          </p:cNvPr>
          <p:cNvPicPr>
            <a:picLocks noChangeAspect="1"/>
          </p:cNvPicPr>
          <p:nvPr userDrawn="1"/>
        </p:nvPicPr>
        <p:blipFill>
          <a:blip r:embed="rId2"/>
          <a:stretch>
            <a:fillRect/>
          </a:stretch>
        </p:blipFill>
        <p:spPr>
          <a:xfrm>
            <a:off x="506267" y="6015844"/>
            <a:ext cx="3407068" cy="606192"/>
          </a:xfrm>
          <a:prstGeom prst="rect">
            <a:avLst/>
          </a:prstGeom>
        </p:spPr>
      </p:pic>
    </p:spTree>
    <p:extLst>
      <p:ext uri="{BB962C8B-B14F-4D97-AF65-F5344CB8AC3E}">
        <p14:creationId xmlns:p14="http://schemas.microsoft.com/office/powerpoint/2010/main" val="157101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9F5EB3-325E-314F-BFA5-0C975F148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75C455-D6BB-A149-AC30-CD8900BA6E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ECA55EE4-9E67-2748-927B-9180079D32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FED2A-7586-7449-937C-0CBDD7A0BC50}" type="slidenum">
              <a:rPr lang="en-US" smtClean="0"/>
              <a:t>‹#›</a:t>
            </a:fld>
            <a:endParaRPr lang="en-US"/>
          </a:p>
        </p:txBody>
      </p:sp>
    </p:spTree>
    <p:extLst>
      <p:ext uri="{BB962C8B-B14F-4D97-AF65-F5344CB8AC3E}">
        <p14:creationId xmlns:p14="http://schemas.microsoft.com/office/powerpoint/2010/main" val="2343098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lindah/1060665341/" TargetMode="External"/><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gtcs.org.uk/professional-standards/national-framework-for-inclusion/"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s://qmutoyboxdiversitylab.co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hyperlink" Target="http://www.qmutoyboxdiversitylab.com/"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qmutoyboxdiversitylab.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www.dropbox.com/scl/fi/hvrzfgn6keykz31u7fgyu/CALL-Scotland-02_10_24.pptx?rlkey=f7rzx5h68e5svikgh0eimgkcd&amp;st=gvdga6vh&amp;dl=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qmutoyboxdiversitylab.com/" TargetMode="External"/><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8.jpeg"/><Relationship Id="rId11" Type="http://schemas.openxmlformats.org/officeDocument/2006/relationships/image" Target="../media/image3.png"/><Relationship Id="rId5" Type="http://schemas.openxmlformats.org/officeDocument/2006/relationships/hyperlink" Target="mailto:ToyBoxResearchGroup@qmu.ac.uk" TargetMode="External"/><Relationship Id="rId10" Type="http://schemas.openxmlformats.org/officeDocument/2006/relationships/image" Target="../media/image52.jpeg"/><Relationship Id="rId4" Type="http://schemas.openxmlformats.org/officeDocument/2006/relationships/hyperlink" Target="https://www.toylikeme.org/" TargetMode="External"/><Relationship Id="rId9"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app.onlinesurveys.jisc.ac.uk/s/qmu/call-disability-literacy-through-imagination-and-play-webinar"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https://www.alliance-scotland.org.uk/about-the-alliance/" TargetMode="External"/><Relationship Id="rId3" Type="http://schemas.openxmlformats.org/officeDocument/2006/relationships/hyperlink" Target="https://www.toylikeme.org/" TargetMode="External"/><Relationship Id="rId7" Type="http://schemas.openxmlformats.org/officeDocument/2006/relationships/hyperlink" Target="https://gda.scot/"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scope.org.uk/advice-and-support/disability-discrimination-at-work/" TargetMode="External"/><Relationship Id="rId11" Type="http://schemas.openxmlformats.org/officeDocument/2006/relationships/image" Target="../media/image4.png"/><Relationship Id="rId5" Type="http://schemas.openxmlformats.org/officeDocument/2006/relationships/hyperlink" Target="https://iammescotland.co.uk/" TargetMode="External"/><Relationship Id="rId10" Type="http://schemas.openxmlformats.org/officeDocument/2006/relationships/hyperlink" Target="https://www.siaa.org.uk/" TargetMode="External"/><Relationship Id="rId4" Type="http://schemas.openxmlformats.org/officeDocument/2006/relationships/hyperlink" Target="https://www.thelunaproject.org.uk/" TargetMode="External"/><Relationship Id="rId9" Type="http://schemas.openxmlformats.org/officeDocument/2006/relationships/hyperlink" Target="https://inclusionscotland.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1.jpeg"/><Relationship Id="rId5" Type="http://schemas.openxmlformats.org/officeDocument/2006/relationships/diagramQuickStyle" Target="../diagrams/quickStyle1.xml"/><Relationship Id="rId10" Type="http://schemas.openxmlformats.org/officeDocument/2006/relationships/image" Target="../media/image10.png"/><Relationship Id="rId4" Type="http://schemas.openxmlformats.org/officeDocument/2006/relationships/diagramLayout" Target="../diagrams/layout1.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https://www.bbc.co.uk/sport/disability-sport/50692077" TargetMode="Externa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hyperlink" Target="https://www.publicdomainpictures.net/en/view-image.php?image=104525&amp;picture=welsh-flag" TargetMode="External"/><Relationship Id="rId3" Type="http://schemas.openxmlformats.org/officeDocument/2006/relationships/hyperlink" Target="https://www.publicdomainpictures.net/en/view-image.php?image=119662&amp;picture=england-flag" TargetMode="External"/><Relationship Id="rId7"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11" Type="http://schemas.openxmlformats.org/officeDocument/2006/relationships/image" Target="../media/image4.png"/><Relationship Id="rId5" Type="http://schemas.openxmlformats.org/officeDocument/2006/relationships/hyperlink" Target="https://en.wikipedia.org/wiki/Flag_of_Scotland" TargetMode="External"/><Relationship Id="rId10" Type="http://schemas.openxmlformats.org/officeDocument/2006/relationships/hyperlink" Target="https://www.publicdomainpictures.net/en/view-image.php?image=241800&amp;picture=irish-flag" TargetMode="External"/><Relationship Id="rId4" Type="http://schemas.openxmlformats.org/officeDocument/2006/relationships/image" Target="../media/image15.pn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www.dropbox.com/scl/fi/7mucjkej1juvd8ifrt1bf/Disability-Literacy-in-Educational-Settings-Self-Audit_V3.docx?rlkey=j07xs6wuknxi96tbvhf45csbq&amp;st=27sx7mz6&amp;dl=0" TargetMode="Externa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queenmargaret1.padlet.org/cuytman1/CALL_SCOT_Webinar_Sept24" TargetMode="Externa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2DE1447-EC77-A3E8-F508-C2B1EB9838F2}"/>
              </a:ext>
            </a:extLst>
          </p:cNvPr>
          <p:cNvSpPr txBox="1"/>
          <p:nvPr/>
        </p:nvSpPr>
        <p:spPr>
          <a:xfrm>
            <a:off x="371475" y="238125"/>
            <a:ext cx="8404069" cy="707886"/>
          </a:xfrm>
          <a:prstGeom prst="rect">
            <a:avLst/>
          </a:prstGeom>
          <a:solidFill>
            <a:schemeClr val="bg2">
              <a:lumMod val="90000"/>
            </a:schemeClr>
          </a:solidFill>
        </p:spPr>
        <p:txBody>
          <a:bodyPr wrap="square" lIns="91440" tIns="45720" rIns="91440" bIns="45720" rtlCol="0" anchor="t">
            <a:spAutoFit/>
          </a:bodyPr>
          <a:lstStyle/>
          <a:p>
            <a:r>
              <a:rPr lang="en-GB" sz="4000" b="1">
                <a:solidFill>
                  <a:schemeClr val="tx2"/>
                </a:solidFill>
                <a:latin typeface="Aptos Display"/>
              </a:rPr>
              <a:t>CALL Scotland: 2 October 2024</a:t>
            </a:r>
            <a:endParaRPr lang="en-GB" sz="4000" b="1">
              <a:solidFill>
                <a:schemeClr val="tx2"/>
              </a:solidFill>
              <a:latin typeface="Aptos Display" panose="020B0004020202020204" pitchFamily="34" charset="0"/>
              <a:cs typeface="Calibri"/>
            </a:endParaRPr>
          </a:p>
        </p:txBody>
      </p:sp>
      <p:sp>
        <p:nvSpPr>
          <p:cNvPr id="14" name="TextBox 13">
            <a:extLst>
              <a:ext uri="{FF2B5EF4-FFF2-40B4-BE49-F238E27FC236}">
                <a16:creationId xmlns:a16="http://schemas.microsoft.com/office/drawing/2014/main" id="{8A851CFE-470F-508C-7D6A-0C4154B9BBDD}"/>
              </a:ext>
            </a:extLst>
          </p:cNvPr>
          <p:cNvSpPr txBox="1"/>
          <p:nvPr/>
        </p:nvSpPr>
        <p:spPr>
          <a:xfrm>
            <a:off x="371964" y="1908257"/>
            <a:ext cx="4178265" cy="3477875"/>
          </a:xfrm>
          <a:prstGeom prst="rect">
            <a:avLst/>
          </a:prstGeom>
          <a:solidFill>
            <a:schemeClr val="bg2"/>
          </a:solidFill>
        </p:spPr>
        <p:txBody>
          <a:bodyPr wrap="square" lIns="91440" tIns="45720" rIns="91440" bIns="45720" rtlCol="0" anchor="t">
            <a:spAutoFit/>
          </a:bodyPr>
          <a:lstStyle/>
          <a:p>
            <a:r>
              <a:rPr lang="en-GB" sz="2200" b="1">
                <a:solidFill>
                  <a:schemeClr val="tx2"/>
                </a:solidFill>
                <a:latin typeface="Aptos"/>
              </a:rPr>
              <a:t>Welcome</a:t>
            </a:r>
          </a:p>
          <a:p>
            <a:pPr marL="285750" indent="-285750">
              <a:buFont typeface="Arial" panose="020B0604020202020204" pitchFamily="34" charset="0"/>
              <a:buChar char="•"/>
            </a:pPr>
            <a:endParaRPr lang="en-GB" sz="2200" b="1">
              <a:solidFill>
                <a:schemeClr val="tx2"/>
              </a:solidFill>
              <a:latin typeface="Aptos"/>
            </a:endParaRPr>
          </a:p>
          <a:p>
            <a:r>
              <a:rPr lang="en-GB" sz="2200" b="1">
                <a:solidFill>
                  <a:schemeClr val="tx2"/>
                </a:solidFill>
                <a:latin typeface="Aptos"/>
              </a:rPr>
              <a:t>Introductions</a:t>
            </a:r>
          </a:p>
          <a:p>
            <a:endParaRPr lang="en-GB" sz="2200">
              <a:solidFill>
                <a:schemeClr val="tx2"/>
              </a:solidFill>
              <a:latin typeface="Aptos"/>
            </a:endParaRPr>
          </a:p>
          <a:p>
            <a:r>
              <a:rPr lang="en-GB" sz="2200" b="1">
                <a:solidFill>
                  <a:schemeClr val="tx2"/>
                </a:solidFill>
                <a:latin typeface="Aptos"/>
              </a:rPr>
              <a:t>Training session content</a:t>
            </a:r>
            <a:r>
              <a:rPr lang="en-GB" sz="2200">
                <a:solidFill>
                  <a:schemeClr val="tx2"/>
                </a:solidFill>
                <a:latin typeface="Aptos"/>
              </a:rPr>
              <a:t>:</a:t>
            </a:r>
          </a:p>
          <a:p>
            <a:pPr marL="285750" indent="-285750">
              <a:buFont typeface="Arial" panose="020B0604020202020204" pitchFamily="34" charset="0"/>
              <a:buChar char="•"/>
            </a:pPr>
            <a:r>
              <a:rPr lang="en-GB" sz="2200">
                <a:solidFill>
                  <a:schemeClr val="tx2"/>
                </a:solidFill>
                <a:latin typeface="Aptos"/>
              </a:rPr>
              <a:t>Background to resources </a:t>
            </a:r>
          </a:p>
          <a:p>
            <a:pPr marL="285750" indent="-285750">
              <a:buFont typeface="Arial" panose="020B0604020202020204" pitchFamily="34" charset="0"/>
              <a:buChar char="•"/>
            </a:pPr>
            <a:r>
              <a:rPr lang="en-GB" sz="2200">
                <a:solidFill>
                  <a:schemeClr val="tx2"/>
                </a:solidFill>
                <a:latin typeface="Aptos"/>
              </a:rPr>
              <a:t>The Resources</a:t>
            </a:r>
          </a:p>
          <a:p>
            <a:endParaRPr lang="en-GB" sz="2200">
              <a:solidFill>
                <a:schemeClr val="tx2"/>
              </a:solidFill>
              <a:latin typeface="Aptos"/>
            </a:endParaRPr>
          </a:p>
          <a:p>
            <a:r>
              <a:rPr lang="en-GB" sz="2200" b="1">
                <a:solidFill>
                  <a:schemeClr val="tx2"/>
                </a:solidFill>
                <a:latin typeface="Aptos"/>
              </a:rPr>
              <a:t>Q&amp;A following presentation</a:t>
            </a:r>
            <a:endParaRPr lang="en-GB" sz="2200">
              <a:solidFill>
                <a:schemeClr val="tx2"/>
              </a:solidFill>
              <a:latin typeface="Aptos"/>
            </a:endParaRPr>
          </a:p>
          <a:p>
            <a:endParaRPr lang="en-GB" sz="2200">
              <a:solidFill>
                <a:srgbClr val="000000"/>
              </a:solidFill>
              <a:latin typeface="Times"/>
              <a:cs typeface="Times"/>
            </a:endParaRPr>
          </a:p>
        </p:txBody>
      </p:sp>
      <p:pic>
        <p:nvPicPr>
          <p:cNvPr id="4" name="Picture 3" descr="Original Logo.png">
            <a:extLst>
              <a:ext uri="{FF2B5EF4-FFF2-40B4-BE49-F238E27FC236}">
                <a16:creationId xmlns:a16="http://schemas.microsoft.com/office/drawing/2014/main" id="{44773EDF-803A-3808-E069-62EF09154CFD}"/>
              </a:ext>
            </a:extLst>
          </p:cNvPr>
          <p:cNvPicPr>
            <a:picLocks noChangeAspect="1"/>
          </p:cNvPicPr>
          <p:nvPr/>
        </p:nvPicPr>
        <p:blipFill>
          <a:blip r:embed="rId4"/>
          <a:stretch>
            <a:fillRect/>
          </a:stretch>
        </p:blipFill>
        <p:spPr>
          <a:xfrm>
            <a:off x="8723776" y="3559629"/>
            <a:ext cx="3244431" cy="2165057"/>
          </a:xfrm>
          <a:prstGeom prst="rect">
            <a:avLst/>
          </a:prstGeom>
        </p:spPr>
      </p:pic>
      <p:pic>
        <p:nvPicPr>
          <p:cNvPr id="2" name="Picture 1" descr="A logo of a toy&#10;&#10;Description automatically generated">
            <a:extLst>
              <a:ext uri="{FF2B5EF4-FFF2-40B4-BE49-F238E27FC236}">
                <a16:creationId xmlns:a16="http://schemas.microsoft.com/office/drawing/2014/main" id="{A65024EC-FDC3-2449-66F0-5823C206931D}"/>
              </a:ext>
            </a:extLst>
          </p:cNvPr>
          <p:cNvPicPr>
            <a:picLocks noChangeAspect="1"/>
          </p:cNvPicPr>
          <p:nvPr/>
        </p:nvPicPr>
        <p:blipFill>
          <a:blip r:embed="rId5"/>
          <a:stretch>
            <a:fillRect/>
          </a:stretch>
        </p:blipFill>
        <p:spPr>
          <a:xfrm>
            <a:off x="5553075" y="5869686"/>
            <a:ext cx="1438275" cy="957453"/>
          </a:xfrm>
          <a:prstGeom prst="rect">
            <a:avLst/>
          </a:prstGeom>
        </p:spPr>
      </p:pic>
    </p:spTree>
    <p:extLst>
      <p:ext uri="{BB962C8B-B14F-4D97-AF65-F5344CB8AC3E}">
        <p14:creationId xmlns:p14="http://schemas.microsoft.com/office/powerpoint/2010/main" val="115065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4CA75-E2D8-D5AB-7023-0FABB184CD48}"/>
              </a:ext>
            </a:extLst>
          </p:cNvPr>
          <p:cNvSpPr>
            <a:spLocks noGrp="1"/>
          </p:cNvSpPr>
          <p:nvPr>
            <p:ph type="title" idx="4294967295"/>
          </p:nvPr>
        </p:nvSpPr>
        <p:spPr>
          <a:xfrm>
            <a:off x="365760" y="410528"/>
            <a:ext cx="5638800" cy="1325562"/>
          </a:xfrm>
        </p:spPr>
        <p:txBody>
          <a:bodyPr>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3200">
                <a:solidFill>
                  <a:schemeClr val="tx2"/>
                </a:solidFill>
                <a:latin typeface="Aptos Display" panose="020B0004020202020204" pitchFamily="34" charset="0"/>
                <a:cs typeface="Arial"/>
              </a:rPr>
              <a:t>Silence is unhelpful...</a:t>
            </a:r>
            <a:endParaRPr lang="en-GB" sz="3200">
              <a:solidFill>
                <a:schemeClr val="tx2"/>
              </a:solidFill>
              <a:latin typeface="Aptos Display" panose="020B0004020202020204" pitchFamily="34" charset="0"/>
            </a:endParaRPr>
          </a:p>
        </p:txBody>
      </p:sp>
      <p:sp>
        <p:nvSpPr>
          <p:cNvPr id="9" name="Speech Bubble: Oval 8">
            <a:extLst>
              <a:ext uri="{FF2B5EF4-FFF2-40B4-BE49-F238E27FC236}">
                <a16:creationId xmlns:a16="http://schemas.microsoft.com/office/drawing/2014/main" id="{0D29A140-3097-DF25-B6DF-3FFB05D63F7B}"/>
              </a:ext>
            </a:extLst>
          </p:cNvPr>
          <p:cNvSpPr/>
          <p:nvPr/>
        </p:nvSpPr>
        <p:spPr>
          <a:xfrm>
            <a:off x="138219" y="1489167"/>
            <a:ext cx="8647612" cy="4110445"/>
          </a:xfrm>
          <a:prstGeom prst="wedgeEllipseCallout">
            <a:avLst>
              <a:gd name="adj1" fmla="val -41930"/>
              <a:gd name="adj2" fmla="val 54473"/>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457223"/>
            <a:endParaRPr lang="en-GB" sz="2000">
              <a:solidFill>
                <a:srgbClr val="44546A"/>
              </a:solidFill>
              <a:latin typeface="Calibri" panose="020F0502020204030204"/>
            </a:endParaRPr>
          </a:p>
          <a:p>
            <a:pPr defTabSz="457223"/>
            <a:endParaRPr lang="en-GB" sz="2000">
              <a:solidFill>
                <a:srgbClr val="44546A"/>
              </a:solidFill>
              <a:latin typeface="Aptos" panose="020B0004020202020204" pitchFamily="34" charset="0"/>
              <a:cs typeface="Arial" panose="020B0604020202020204" pitchFamily="34" charset="0"/>
            </a:endParaRPr>
          </a:p>
          <a:p>
            <a:pPr defTabSz="457223"/>
            <a:r>
              <a:rPr lang="en-GB" sz="2000">
                <a:solidFill>
                  <a:schemeClr val="bg2">
                    <a:lumMod val="49000"/>
                  </a:schemeClr>
                </a:solidFill>
                <a:latin typeface="Aptos"/>
                <a:cs typeface="Arial"/>
              </a:rPr>
              <a:t>“Do you know what they call kids like us, in England?” she asks me.</a:t>
            </a:r>
          </a:p>
          <a:p>
            <a:pPr defTabSz="457223"/>
            <a:r>
              <a:rPr lang="en-GB" sz="2000">
                <a:solidFill>
                  <a:srgbClr val="44546A"/>
                </a:solidFill>
                <a:latin typeface="Aptos"/>
                <a:cs typeface="Arial"/>
              </a:rPr>
              <a:t>“I can imagine”, I say, “but tell me.”</a:t>
            </a:r>
          </a:p>
          <a:p>
            <a:pPr defTabSz="457223"/>
            <a:r>
              <a:rPr lang="en-GB" sz="2000">
                <a:solidFill>
                  <a:schemeClr val="bg2">
                    <a:lumMod val="49000"/>
                  </a:schemeClr>
                </a:solidFill>
                <a:latin typeface="Aptos"/>
                <a:cs typeface="Arial"/>
              </a:rPr>
              <a:t>“SEND”</a:t>
            </a:r>
          </a:p>
          <a:p>
            <a:pPr defTabSz="457223"/>
            <a:r>
              <a:rPr lang="en-GB" sz="2000">
                <a:solidFill>
                  <a:srgbClr val="44546A"/>
                </a:solidFill>
                <a:latin typeface="Aptos"/>
                <a:cs typeface="Arial"/>
              </a:rPr>
              <a:t>“SEND?”</a:t>
            </a:r>
          </a:p>
          <a:p>
            <a:pPr defTabSz="457223"/>
            <a:r>
              <a:rPr lang="en-GB" sz="2000">
                <a:solidFill>
                  <a:schemeClr val="bg2">
                    <a:lumMod val="49000"/>
                  </a:schemeClr>
                </a:solidFill>
                <a:latin typeface="Aptos"/>
                <a:cs typeface="Arial"/>
              </a:rPr>
              <a:t>“Yeah”</a:t>
            </a:r>
          </a:p>
          <a:p>
            <a:pPr defTabSz="457223"/>
            <a:r>
              <a:rPr lang="en-GB" sz="2000">
                <a:solidFill>
                  <a:srgbClr val="44546A"/>
                </a:solidFill>
                <a:latin typeface="Aptos"/>
                <a:cs typeface="Arial"/>
              </a:rPr>
              <a:t>“Is it short for something?”</a:t>
            </a:r>
          </a:p>
          <a:p>
            <a:pPr defTabSz="457223"/>
            <a:r>
              <a:rPr lang="en-GB" sz="2000">
                <a:solidFill>
                  <a:srgbClr val="44546A"/>
                </a:solidFill>
                <a:latin typeface="Aptos"/>
                <a:cs typeface="Arial"/>
              </a:rPr>
              <a:t>“</a:t>
            </a:r>
            <a:r>
              <a:rPr lang="en-GB" sz="2000">
                <a:solidFill>
                  <a:schemeClr val="bg2">
                    <a:lumMod val="49000"/>
                  </a:schemeClr>
                </a:solidFill>
                <a:latin typeface="Aptos"/>
                <a:cs typeface="Arial"/>
              </a:rPr>
              <a:t>No, it’s special educational needs and disabilities”.</a:t>
            </a:r>
          </a:p>
          <a:p>
            <a:pPr defTabSz="457223"/>
            <a:r>
              <a:rPr lang="en-GB" sz="2000">
                <a:solidFill>
                  <a:srgbClr val="44546A"/>
                </a:solidFill>
                <a:latin typeface="Aptos"/>
                <a:cs typeface="Arial"/>
              </a:rPr>
              <a:t>“Why can’t they just say disabled?”</a:t>
            </a:r>
          </a:p>
          <a:p>
            <a:pPr defTabSz="457223"/>
            <a:r>
              <a:rPr lang="en-GB" sz="2000">
                <a:solidFill>
                  <a:srgbClr val="44546A"/>
                </a:solidFill>
                <a:latin typeface="Aptos"/>
                <a:cs typeface="Arial"/>
              </a:rPr>
              <a:t>"</a:t>
            </a:r>
            <a:r>
              <a:rPr lang="en-GB" sz="2000">
                <a:solidFill>
                  <a:schemeClr val="bg2">
                    <a:lumMod val="49000"/>
                  </a:schemeClr>
                </a:solidFill>
                <a:latin typeface="Aptos"/>
                <a:cs typeface="Arial"/>
              </a:rPr>
              <a:t> Maybe it's because they want to send us away' Bonnie finally says quietly." </a:t>
            </a:r>
            <a:br>
              <a:rPr lang="en-GB" sz="1800">
                <a:solidFill>
                  <a:schemeClr val="bg2">
                    <a:lumMod val="49000"/>
                  </a:schemeClr>
                </a:solidFill>
                <a:latin typeface="Calibri" panose="020F0502020204030204"/>
              </a:rPr>
            </a:br>
            <a:endParaRPr lang="en-GB" sz="1800">
              <a:solidFill>
                <a:prstClr val="white"/>
              </a:solidFill>
              <a:latin typeface="Calibri" panose="020F0502020204030204"/>
            </a:endParaRPr>
          </a:p>
        </p:txBody>
      </p:sp>
      <p:pic>
        <p:nvPicPr>
          <p:cNvPr id="1026" name="Picture 2" descr="Keedie: Amazon.co.uk: McNicoll, Elle ...">
            <a:extLst>
              <a:ext uri="{FF2B5EF4-FFF2-40B4-BE49-F238E27FC236}">
                <a16:creationId xmlns:a16="http://schemas.microsoft.com/office/drawing/2014/main" id="{B0B4310F-4C75-CDF9-9A68-B2478F7A9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3395">
            <a:off x="8481176" y="793271"/>
            <a:ext cx="2937855" cy="4512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C6A402-2585-FB47-0061-C75396D57A62}"/>
              </a:ext>
            </a:extLst>
          </p:cNvPr>
          <p:cNvSpPr txBox="1"/>
          <p:nvPr/>
        </p:nvSpPr>
        <p:spPr>
          <a:xfrm>
            <a:off x="7439768" y="6533669"/>
            <a:ext cx="4753645" cy="230832"/>
          </a:xfrm>
          <a:prstGeom prst="rect">
            <a:avLst/>
          </a:prstGeom>
          <a:noFill/>
        </p:spPr>
        <p:txBody>
          <a:bodyPr wrap="square" rtlCol="0">
            <a:spAutoFit/>
          </a:bodyPr>
          <a:lstStyle/>
          <a:p>
            <a:r>
              <a:rPr lang="en-GB" sz="900">
                <a:hlinkClick r:id="rId3" tooltip="https://www.flickr.com/photos/lindah/1060665341/"/>
              </a:rPr>
              <a:t>This Photo</a:t>
            </a:r>
            <a:r>
              <a:rPr lang="en-GB" sz="900"/>
              <a:t> by Unknown Author is licensed under </a:t>
            </a:r>
            <a:r>
              <a:rPr lang="en-GB" sz="900">
                <a:hlinkClick r:id="rId4" tooltip="https://creativecommons.org/licenses/by/3.0/"/>
              </a:rPr>
              <a:t>CC BY</a:t>
            </a:r>
            <a:endParaRPr lang="en-GB" sz="900"/>
          </a:p>
        </p:txBody>
      </p:sp>
      <p:pic>
        <p:nvPicPr>
          <p:cNvPr id="3" name="Picture 2" descr="A logo of a toy&#10;&#10;Description automatically generated">
            <a:extLst>
              <a:ext uri="{FF2B5EF4-FFF2-40B4-BE49-F238E27FC236}">
                <a16:creationId xmlns:a16="http://schemas.microsoft.com/office/drawing/2014/main" id="{A2149137-FE1A-FF8E-5521-5C6ACBEE9DB2}"/>
              </a:ext>
            </a:extLst>
          </p:cNvPr>
          <p:cNvPicPr>
            <a:picLocks noChangeAspect="1"/>
          </p:cNvPicPr>
          <p:nvPr/>
        </p:nvPicPr>
        <p:blipFill>
          <a:blip r:embed="rId5"/>
          <a:stretch>
            <a:fillRect/>
          </a:stretch>
        </p:blipFill>
        <p:spPr>
          <a:xfrm>
            <a:off x="5553075" y="5869686"/>
            <a:ext cx="1438275" cy="957453"/>
          </a:xfrm>
          <a:prstGeom prst="rect">
            <a:avLst/>
          </a:prstGeom>
        </p:spPr>
      </p:pic>
    </p:spTree>
    <p:extLst>
      <p:ext uri="{BB962C8B-B14F-4D97-AF65-F5344CB8AC3E}">
        <p14:creationId xmlns:p14="http://schemas.microsoft.com/office/powerpoint/2010/main" val="636669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1244-3ECF-CF3C-D561-EA29F75CD033}"/>
              </a:ext>
            </a:extLst>
          </p:cNvPr>
          <p:cNvSpPr>
            <a:spLocks noGrp="1"/>
          </p:cNvSpPr>
          <p:nvPr>
            <p:ph type="title" idx="4294967295"/>
          </p:nvPr>
        </p:nvSpPr>
        <p:spPr>
          <a:xfrm>
            <a:off x="838200" y="357981"/>
            <a:ext cx="10515600" cy="1325563"/>
          </a:xfrm>
        </p:spPr>
        <p:txBody>
          <a:bodyPr/>
          <a:lstStyle/>
          <a:p>
            <a:r>
              <a:rPr lang="en-GB">
                <a:solidFill>
                  <a:schemeClr val="tx2"/>
                </a:solidFill>
                <a:latin typeface="Arial"/>
                <a:cs typeface="Arial"/>
              </a:rPr>
              <a:t>National Framework for Inclusion links</a:t>
            </a:r>
            <a:endParaRPr lang="en-GB">
              <a:solidFill>
                <a:schemeClr val="tx2"/>
              </a:solidFill>
            </a:endParaRPr>
          </a:p>
        </p:txBody>
      </p:sp>
      <p:sp>
        <p:nvSpPr>
          <p:cNvPr id="3" name="Content Placeholder 2">
            <a:extLst>
              <a:ext uri="{FF2B5EF4-FFF2-40B4-BE49-F238E27FC236}">
                <a16:creationId xmlns:a16="http://schemas.microsoft.com/office/drawing/2014/main" id="{763C131F-370F-8361-7FCE-E1F4CBB95B6F}"/>
              </a:ext>
            </a:extLst>
          </p:cNvPr>
          <p:cNvSpPr>
            <a:spLocks noGrp="1"/>
          </p:cNvSpPr>
          <p:nvPr>
            <p:ph idx="4294967295"/>
          </p:nvPr>
        </p:nvSpPr>
        <p:spPr>
          <a:xfrm>
            <a:off x="5805488" y="1825625"/>
            <a:ext cx="6386512" cy="3986213"/>
          </a:xfrm>
          <a:solidFill>
            <a:schemeClr val="tx2">
              <a:lumMod val="20000"/>
              <a:lumOff val="80000"/>
            </a:schemeClr>
          </a:solidFill>
        </p:spPr>
        <p:txBody>
          <a:bodyPr vert="horz" lIns="91440" tIns="45720" rIns="91440" bIns="45720" rtlCol="0" anchor="t">
            <a:normAutofit fontScale="92500" lnSpcReduction="10000"/>
          </a:bodyPr>
          <a:lstStyle/>
          <a:p>
            <a:pPr>
              <a:lnSpc>
                <a:spcPct val="110000"/>
              </a:lnSpc>
            </a:pPr>
            <a:r>
              <a:rPr lang="en-US" sz="2400">
                <a:solidFill>
                  <a:schemeClr val="tx2"/>
                </a:solidFill>
                <a:latin typeface="Calibri"/>
                <a:ea typeface="Calibri"/>
                <a:cs typeface="Calibri"/>
              </a:rPr>
              <a:t>In Scotland Education is guided by the National Framework for Inclusion</a:t>
            </a:r>
            <a:endParaRPr lang="en-GB" sz="2400">
              <a:solidFill>
                <a:schemeClr val="tx2"/>
              </a:solidFill>
              <a:latin typeface="Calibri"/>
              <a:ea typeface="Calibri"/>
              <a:cs typeface="Calibri"/>
            </a:endParaRPr>
          </a:p>
          <a:p>
            <a:pPr>
              <a:lnSpc>
                <a:spcPct val="110000"/>
              </a:lnSpc>
            </a:pPr>
            <a:r>
              <a:rPr lang="en-US" sz="2400">
                <a:solidFill>
                  <a:schemeClr val="tx2"/>
                </a:solidFill>
                <a:latin typeface="Calibri"/>
                <a:ea typeface="Calibri"/>
                <a:cs typeface="Calibri"/>
              </a:rPr>
              <a:t>This broader view invites consideration of what it means to educate all children together. </a:t>
            </a:r>
            <a:endParaRPr lang="en-GB" sz="2400">
              <a:solidFill>
                <a:schemeClr val="tx2"/>
              </a:solidFill>
              <a:latin typeface="Calibri"/>
              <a:ea typeface="Calibri"/>
              <a:cs typeface="Calibri"/>
            </a:endParaRPr>
          </a:p>
          <a:p>
            <a:pPr>
              <a:lnSpc>
                <a:spcPct val="110000"/>
              </a:lnSpc>
            </a:pPr>
            <a:r>
              <a:rPr lang="en-GB" sz="2400">
                <a:solidFill>
                  <a:schemeClr val="tx2"/>
                </a:solidFill>
                <a:latin typeface="Calibri"/>
                <a:ea typeface="Calibri"/>
                <a:cs typeface="Calibri"/>
              </a:rPr>
              <a:t>Broad research agenda looking at the  role of education in breaking down barriers and reducing prejudice towards disabled people.</a:t>
            </a:r>
          </a:p>
          <a:p>
            <a:pPr>
              <a:lnSpc>
                <a:spcPct val="110000"/>
              </a:lnSpc>
            </a:pPr>
            <a:r>
              <a:rPr lang="en-GB" sz="2400">
                <a:solidFill>
                  <a:schemeClr val="tx2"/>
                </a:solidFill>
                <a:latin typeface="Calibri"/>
                <a:ea typeface="Calibri"/>
                <a:cs typeface="Calibri"/>
              </a:rPr>
              <a:t>School based interventions are an ideal opportunity to tackle prejudicial attitudes towards disability and foster positive relationships.</a:t>
            </a:r>
            <a:r>
              <a:rPr lang="en-GB" sz="1800">
                <a:solidFill>
                  <a:schemeClr val="tx2"/>
                </a:solidFill>
                <a:latin typeface="Calibri"/>
                <a:ea typeface="Calibri"/>
                <a:cs typeface="Calibri"/>
              </a:rPr>
              <a:t> </a:t>
            </a:r>
            <a:endParaRPr lang="en-GB">
              <a:solidFill>
                <a:schemeClr val="tx2"/>
              </a:solidFill>
            </a:endParaRPr>
          </a:p>
        </p:txBody>
      </p:sp>
      <p:sp>
        <p:nvSpPr>
          <p:cNvPr id="4" name="Speech Bubble: Oval 3">
            <a:extLst>
              <a:ext uri="{FF2B5EF4-FFF2-40B4-BE49-F238E27FC236}">
                <a16:creationId xmlns:a16="http://schemas.microsoft.com/office/drawing/2014/main" id="{A6AC6908-0510-7887-8306-7CD48D39DDAF}"/>
              </a:ext>
            </a:extLst>
          </p:cNvPr>
          <p:cNvSpPr/>
          <p:nvPr/>
        </p:nvSpPr>
        <p:spPr>
          <a:xfrm>
            <a:off x="168902" y="1349317"/>
            <a:ext cx="4675852" cy="4619478"/>
          </a:xfrm>
          <a:prstGeom prst="wedgeEllipseCallout">
            <a:avLst>
              <a:gd name="adj1" fmla="val -46639"/>
              <a:gd name="adj2" fmla="val -5606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GB" sz="1200">
              <a:ea typeface="Calibri"/>
              <a:cs typeface="Calibri"/>
            </a:endParaRPr>
          </a:p>
          <a:p>
            <a:pPr algn="ctr"/>
            <a:endParaRPr lang="en-GB" sz="1200">
              <a:ea typeface="+mn-lt"/>
              <a:cs typeface="+mn-lt"/>
            </a:endParaRPr>
          </a:p>
          <a:p>
            <a:pPr algn="ctr"/>
            <a:endParaRPr lang="en-GB" sz="1200">
              <a:ea typeface="+mn-lt"/>
              <a:cs typeface="+mn-lt"/>
            </a:endParaRPr>
          </a:p>
          <a:p>
            <a:pPr algn="ctr"/>
            <a:endParaRPr lang="en-GB" sz="1200">
              <a:ea typeface="+mn-lt"/>
              <a:cs typeface="+mn-lt"/>
            </a:endParaRPr>
          </a:p>
          <a:p>
            <a:pPr algn="ctr"/>
            <a:endParaRPr lang="en-GB" sz="1200">
              <a:ea typeface="+mn-lt"/>
              <a:cs typeface="+mn-lt"/>
            </a:endParaRPr>
          </a:p>
          <a:p>
            <a:pPr algn="ctr"/>
            <a:r>
              <a:rPr lang="en-GB" sz="1400">
                <a:ea typeface="+mn-lt"/>
                <a:cs typeface="+mn-lt"/>
              </a:rPr>
              <a:t>How do I ensure that I include all the learners I teach?  How does this influence how and what I teach?</a:t>
            </a:r>
          </a:p>
          <a:p>
            <a:pPr algn="ctr"/>
            <a:endParaRPr lang="en-GB" sz="1400">
              <a:ea typeface="+mn-lt"/>
              <a:cs typeface="+mn-lt"/>
            </a:endParaRPr>
          </a:p>
          <a:p>
            <a:pPr algn="ctr"/>
            <a:r>
              <a:rPr lang="en-GB" sz="1400">
                <a:ea typeface="+mn-lt"/>
                <a:cs typeface="+mn-lt"/>
              </a:rPr>
              <a:t>What biases may I have?  In what ways might these impact on my practice, and how might I challenge these?</a:t>
            </a:r>
            <a:endParaRPr lang="en-GB" sz="1400">
              <a:ea typeface="Calibri" panose="020F0502020204030204"/>
              <a:cs typeface="Calibri" panose="020F0502020204030204"/>
            </a:endParaRPr>
          </a:p>
          <a:p>
            <a:pPr algn="ctr"/>
            <a:endParaRPr lang="en-GB" sz="1400">
              <a:ea typeface="Calibri" panose="020F0502020204030204"/>
              <a:cs typeface="Calibri" panose="020F0502020204030204"/>
            </a:endParaRPr>
          </a:p>
          <a:p>
            <a:pPr algn="ctr"/>
            <a:r>
              <a:rPr lang="en-GB" sz="1400">
                <a:ea typeface="Calibri" panose="020F0502020204030204"/>
                <a:cs typeface="Calibri" panose="020F0502020204030204"/>
              </a:rPr>
              <a:t>How do policies, structures, practices and spaces promote or inhibit inequalities which impact on sense of belonging in the learning community?</a:t>
            </a:r>
          </a:p>
          <a:p>
            <a:pPr algn="ctr"/>
            <a:endParaRPr lang="en-GB" sz="1400">
              <a:ea typeface="+mn-lt"/>
              <a:cs typeface="+mn-lt"/>
            </a:endParaRPr>
          </a:p>
          <a:p>
            <a:pPr algn="ctr"/>
            <a:r>
              <a:rPr lang="en-GB" sz="1400">
                <a:ea typeface="+mn-lt"/>
                <a:cs typeface="+mn-lt"/>
              </a:rPr>
              <a:t>How can I extend opportunities for participation, collaboration and learning together, which promote equality, diversity and belonging in my classroom?</a:t>
            </a:r>
          </a:p>
          <a:p>
            <a:pPr algn="ctr"/>
            <a:endParaRPr lang="en-GB" sz="1200">
              <a:ea typeface="Calibri"/>
              <a:cs typeface="Calibri"/>
            </a:endParaRPr>
          </a:p>
          <a:p>
            <a:pPr algn="ctr"/>
            <a:endParaRPr lang="en-GB">
              <a:ea typeface="Calibri"/>
              <a:cs typeface="Calibri"/>
            </a:endParaRPr>
          </a:p>
          <a:p>
            <a:pPr algn="ctr"/>
            <a:endParaRPr lang="en-GB">
              <a:ea typeface="Calibri"/>
              <a:cs typeface="Calibri"/>
            </a:endParaRPr>
          </a:p>
        </p:txBody>
      </p:sp>
      <p:sp>
        <p:nvSpPr>
          <p:cNvPr id="6" name="TextBox 5">
            <a:extLst>
              <a:ext uri="{FF2B5EF4-FFF2-40B4-BE49-F238E27FC236}">
                <a16:creationId xmlns:a16="http://schemas.microsoft.com/office/drawing/2014/main" id="{87EF6B5E-9BF8-AEE1-D01F-B53B55195B42}"/>
              </a:ext>
            </a:extLst>
          </p:cNvPr>
          <p:cNvSpPr txBox="1"/>
          <p:nvPr/>
        </p:nvSpPr>
        <p:spPr>
          <a:xfrm>
            <a:off x="6498770" y="6096000"/>
            <a:ext cx="5693229" cy="646331"/>
          </a:xfrm>
          <a:prstGeom prst="rect">
            <a:avLst/>
          </a:prstGeom>
          <a:noFill/>
        </p:spPr>
        <p:txBody>
          <a:bodyPr wrap="square">
            <a:spAutoFit/>
          </a:bodyPr>
          <a:lstStyle/>
          <a:p>
            <a:r>
              <a:rPr lang="en-GB">
                <a:hlinkClick r:id="rId2"/>
              </a:rPr>
              <a:t>https://www.gtcs.org.uk/professional-standards/national-framework-for-inclusion/</a:t>
            </a:r>
            <a:r>
              <a:rPr lang="en-GB"/>
              <a:t> </a:t>
            </a:r>
          </a:p>
        </p:txBody>
      </p:sp>
      <p:pic>
        <p:nvPicPr>
          <p:cNvPr id="5" name="Picture 4" descr="A logo of a toy&#10;&#10;Description automatically generated">
            <a:extLst>
              <a:ext uri="{FF2B5EF4-FFF2-40B4-BE49-F238E27FC236}">
                <a16:creationId xmlns:a16="http://schemas.microsoft.com/office/drawing/2014/main" id="{7EAE4B11-B026-957E-55A9-787F3F6B579C}"/>
              </a:ext>
            </a:extLst>
          </p:cNvPr>
          <p:cNvPicPr>
            <a:picLocks noChangeAspect="1"/>
          </p:cNvPicPr>
          <p:nvPr/>
        </p:nvPicPr>
        <p:blipFill>
          <a:blip r:embed="rId3"/>
          <a:stretch>
            <a:fillRect/>
          </a:stretch>
        </p:blipFill>
        <p:spPr>
          <a:xfrm>
            <a:off x="4453618" y="5938828"/>
            <a:ext cx="1438275" cy="957453"/>
          </a:xfrm>
          <a:prstGeom prst="rect">
            <a:avLst/>
          </a:prstGeom>
        </p:spPr>
      </p:pic>
    </p:spTree>
    <p:extLst>
      <p:ext uri="{BB962C8B-B14F-4D97-AF65-F5344CB8AC3E}">
        <p14:creationId xmlns:p14="http://schemas.microsoft.com/office/powerpoint/2010/main" val="2520658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1D36-E093-C356-7E25-049DBACD4229}"/>
              </a:ext>
            </a:extLst>
          </p:cNvPr>
          <p:cNvSpPr>
            <a:spLocks noGrp="1"/>
          </p:cNvSpPr>
          <p:nvPr>
            <p:ph type="title" idx="4294967295"/>
          </p:nvPr>
        </p:nvSpPr>
        <p:spPr>
          <a:xfrm>
            <a:off x="174172" y="393700"/>
            <a:ext cx="6556965" cy="1325563"/>
          </a:xfrm>
        </p:spPr>
        <p:txBody>
          <a:bodyPr>
            <a:normAutofit/>
          </a:bodyPr>
          <a:lstStyle/>
          <a:p>
            <a:r>
              <a:rPr lang="en-GB">
                <a:solidFill>
                  <a:schemeClr val="tx2"/>
                </a:solidFill>
                <a:latin typeface="Aptos Display" panose="020B0004020202020204" pitchFamily="34" charset="0"/>
                <a:cs typeface="Arial"/>
              </a:rPr>
              <a:t>Inclusion Wellbeing Equality Professional Learning links</a:t>
            </a:r>
            <a:endParaRPr lang="en-GB">
              <a:solidFill>
                <a:schemeClr val="tx2"/>
              </a:solidFill>
              <a:latin typeface="Aptos Display" panose="020B0004020202020204" pitchFamily="34" charset="0"/>
            </a:endParaRPr>
          </a:p>
        </p:txBody>
      </p:sp>
      <p:pic>
        <p:nvPicPr>
          <p:cNvPr id="5" name="Content Placeholder 4" descr="A picture containing text, screenshot, circle&#10;&#10;Description automatically generated">
            <a:extLst>
              <a:ext uri="{FF2B5EF4-FFF2-40B4-BE49-F238E27FC236}">
                <a16:creationId xmlns:a16="http://schemas.microsoft.com/office/drawing/2014/main" id="{135B374A-D214-3E83-15EB-AB0249C41DB7}"/>
              </a:ext>
            </a:extLst>
          </p:cNvPr>
          <p:cNvPicPr>
            <a:picLocks noGrp="1" noChangeAspect="1"/>
          </p:cNvPicPr>
          <p:nvPr>
            <p:ph sz="half" idx="4294967295"/>
          </p:nvPr>
        </p:nvPicPr>
        <p:blipFill>
          <a:blip r:embed="rId2"/>
          <a:stretch>
            <a:fillRect/>
          </a:stretch>
        </p:blipFill>
        <p:spPr>
          <a:xfrm>
            <a:off x="564197" y="2050192"/>
            <a:ext cx="5776913" cy="3463925"/>
          </a:xfrm>
        </p:spPr>
      </p:pic>
      <p:sp>
        <p:nvSpPr>
          <p:cNvPr id="12" name="TextBox 11">
            <a:extLst>
              <a:ext uri="{FF2B5EF4-FFF2-40B4-BE49-F238E27FC236}">
                <a16:creationId xmlns:a16="http://schemas.microsoft.com/office/drawing/2014/main" id="{FFA390A6-11E8-3E7C-1F76-EEF799A02CE4}"/>
              </a:ext>
            </a:extLst>
          </p:cNvPr>
          <p:cNvSpPr txBox="1"/>
          <p:nvPr/>
        </p:nvSpPr>
        <p:spPr>
          <a:xfrm>
            <a:off x="6556965" y="1012954"/>
            <a:ext cx="5635035" cy="4431983"/>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ptos Display" panose="020B0004020202020204" pitchFamily="34" charset="0"/>
              <a:ea typeface="Calibri"/>
            </a:endParaRPr>
          </a:p>
          <a:p>
            <a:pPr marL="342900" indent="-342900">
              <a:buFont typeface="Arial"/>
              <a:buChar char="•"/>
            </a:pPr>
            <a:r>
              <a:rPr lang="en-GB" sz="2200">
                <a:solidFill>
                  <a:srgbClr val="344952"/>
                </a:solidFill>
                <a:latin typeface="Aptos Display" panose="020B0004020202020204" pitchFamily="34" charset="0"/>
                <a:ea typeface="Calibri"/>
                <a:cs typeface="Arial"/>
              </a:rPr>
              <a:t>These resources are ideally placed within this framework, to support educators with incorporating these four-cornerstones of inclusion, well-being and equality into their practice. </a:t>
            </a:r>
          </a:p>
          <a:p>
            <a:endParaRPr lang="en-GB" sz="2200">
              <a:solidFill>
                <a:srgbClr val="344952"/>
              </a:solidFill>
              <a:latin typeface="Aptos Display" panose="020B0004020202020204" pitchFamily="34" charset="0"/>
              <a:ea typeface="Calibri"/>
              <a:cs typeface="Arial"/>
            </a:endParaRPr>
          </a:p>
          <a:p>
            <a:pPr marL="342900" indent="-342900">
              <a:buFont typeface="Arial"/>
              <a:buChar char="•"/>
            </a:pPr>
            <a:r>
              <a:rPr lang="en-GB" sz="2200">
                <a:solidFill>
                  <a:srgbClr val="344952"/>
                </a:solidFill>
                <a:latin typeface="Aptos Display" panose="020B0004020202020204" pitchFamily="34" charset="0"/>
                <a:ea typeface="Calibri"/>
                <a:cs typeface="Arial"/>
              </a:rPr>
              <a:t>These resources provide not only an updated understanding of disability models, but also give educators the confidence to talk about disability and consider the importance of representation in affecting change in experience and attitudes.</a:t>
            </a:r>
          </a:p>
        </p:txBody>
      </p:sp>
      <p:pic>
        <p:nvPicPr>
          <p:cNvPr id="3" name="Picture 2" descr="A logo of a toy&#10;&#10;Description automatically generated">
            <a:extLst>
              <a:ext uri="{FF2B5EF4-FFF2-40B4-BE49-F238E27FC236}">
                <a16:creationId xmlns:a16="http://schemas.microsoft.com/office/drawing/2014/main" id="{A7EBB1C9-BBC2-65FD-A7AE-7174B7793E7F}"/>
              </a:ext>
            </a:extLst>
          </p:cNvPr>
          <p:cNvPicPr>
            <a:picLocks noChangeAspect="1"/>
          </p:cNvPicPr>
          <p:nvPr/>
        </p:nvPicPr>
        <p:blipFill>
          <a:blip r:embed="rId3"/>
          <a:stretch>
            <a:fillRect/>
          </a:stretch>
        </p:blipFill>
        <p:spPr>
          <a:xfrm>
            <a:off x="5553075" y="5869686"/>
            <a:ext cx="1438275" cy="957453"/>
          </a:xfrm>
          <a:prstGeom prst="rect">
            <a:avLst/>
          </a:prstGeom>
        </p:spPr>
      </p:pic>
    </p:spTree>
    <p:extLst>
      <p:ext uri="{BB962C8B-B14F-4D97-AF65-F5344CB8AC3E}">
        <p14:creationId xmlns:p14="http://schemas.microsoft.com/office/powerpoint/2010/main" val="2368196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40B0-CA5B-086B-2D37-A2C5E237ECE8}"/>
              </a:ext>
            </a:extLst>
          </p:cNvPr>
          <p:cNvSpPr>
            <a:spLocks noGrp="1"/>
          </p:cNvSpPr>
          <p:nvPr>
            <p:ph type="title" idx="4294967295"/>
          </p:nvPr>
        </p:nvSpPr>
        <p:spPr>
          <a:xfrm>
            <a:off x="295275" y="419554"/>
            <a:ext cx="5397500" cy="1325563"/>
          </a:xfrm>
          <a:solidFill>
            <a:schemeClr val="accent3">
              <a:lumMod val="20000"/>
              <a:lumOff val="80000"/>
            </a:schemeClr>
          </a:solidFill>
        </p:spPr>
        <p:txBody>
          <a:bodyPr/>
          <a:lstStyle/>
          <a:p>
            <a:r>
              <a:rPr lang="en-GB">
                <a:solidFill>
                  <a:schemeClr val="tx2"/>
                </a:solidFill>
              </a:rPr>
              <a:t>Key Point</a:t>
            </a:r>
          </a:p>
        </p:txBody>
      </p:sp>
      <p:sp>
        <p:nvSpPr>
          <p:cNvPr id="3" name="Content Placeholder 2">
            <a:extLst>
              <a:ext uri="{FF2B5EF4-FFF2-40B4-BE49-F238E27FC236}">
                <a16:creationId xmlns:a16="http://schemas.microsoft.com/office/drawing/2014/main" id="{374D6DFE-CB20-12DE-38D2-6DDB7F1C20D7}"/>
              </a:ext>
            </a:extLst>
          </p:cNvPr>
          <p:cNvSpPr>
            <a:spLocks noGrp="1"/>
          </p:cNvSpPr>
          <p:nvPr>
            <p:ph sz="half" idx="4294967295"/>
          </p:nvPr>
        </p:nvSpPr>
        <p:spPr>
          <a:xfrm>
            <a:off x="0" y="1825625"/>
            <a:ext cx="5692775" cy="2833688"/>
          </a:xfrm>
          <a:solidFill>
            <a:schemeClr val="accent1">
              <a:lumMod val="20000"/>
              <a:lumOff val="80000"/>
            </a:schemeClr>
          </a:solidFill>
        </p:spPr>
        <p:txBody>
          <a:bodyPr/>
          <a:lstStyle/>
          <a:p>
            <a:pPr>
              <a:lnSpc>
                <a:spcPct val="100000"/>
              </a:lnSpc>
            </a:pPr>
            <a:r>
              <a:rPr lang="en-GB">
                <a:solidFill>
                  <a:schemeClr val="tx2"/>
                </a:solidFill>
              </a:rPr>
              <a:t>The resources are mapped to the </a:t>
            </a:r>
            <a:r>
              <a:rPr lang="en-GB" err="1">
                <a:solidFill>
                  <a:schemeClr val="tx2"/>
                </a:solidFill>
              </a:rPr>
              <a:t>CfE</a:t>
            </a:r>
            <a:r>
              <a:rPr lang="en-GB">
                <a:solidFill>
                  <a:schemeClr val="tx2"/>
                </a:solidFill>
              </a:rPr>
              <a:t> and can be embedded into existing Experiences and Outcomes planning / benchmarking without extra work from educators.</a:t>
            </a:r>
          </a:p>
        </p:txBody>
      </p:sp>
      <p:pic>
        <p:nvPicPr>
          <p:cNvPr id="5" name="Picture 4" descr="A logo of a toy&#10;&#10;Description automatically generated">
            <a:extLst>
              <a:ext uri="{FF2B5EF4-FFF2-40B4-BE49-F238E27FC236}">
                <a16:creationId xmlns:a16="http://schemas.microsoft.com/office/drawing/2014/main" id="{3C95F3D7-507F-0C38-A569-EDF6D6E092AA}"/>
              </a:ext>
            </a:extLst>
          </p:cNvPr>
          <p:cNvPicPr>
            <a:picLocks noChangeAspect="1"/>
          </p:cNvPicPr>
          <p:nvPr/>
        </p:nvPicPr>
        <p:blipFill>
          <a:blip r:embed="rId3"/>
          <a:stretch>
            <a:fillRect/>
          </a:stretch>
        </p:blipFill>
        <p:spPr>
          <a:xfrm>
            <a:off x="5553075" y="5869686"/>
            <a:ext cx="1438275" cy="957453"/>
          </a:xfrm>
          <a:prstGeom prst="rect">
            <a:avLst/>
          </a:prstGeom>
        </p:spPr>
      </p:pic>
    </p:spTree>
    <p:extLst>
      <p:ext uri="{BB962C8B-B14F-4D97-AF65-F5344CB8AC3E}">
        <p14:creationId xmlns:p14="http://schemas.microsoft.com/office/powerpoint/2010/main" val="66347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picture containing text, indoor, different, various&#10;&#10;Description automatically generated">
            <a:extLst>
              <a:ext uri="{FF2B5EF4-FFF2-40B4-BE49-F238E27FC236}">
                <a16:creationId xmlns:a16="http://schemas.microsoft.com/office/drawing/2014/main" id="{3C14185E-89F6-9C35-6C82-819B8329ED99}"/>
              </a:ext>
            </a:extLst>
          </p:cNvPr>
          <p:cNvPicPr>
            <a:picLocks noChangeAspect="1"/>
          </p:cNvPicPr>
          <p:nvPr/>
        </p:nvPicPr>
        <p:blipFill rotWithShape="1">
          <a:blip r:embed="rId3">
            <a:alphaModFix amt="33000"/>
          </a:blip>
          <a:srcRect t="25535" r="-3" b="17373"/>
          <a:stretch/>
        </p:blipFill>
        <p:spPr>
          <a:xfrm>
            <a:off x="1" y="0"/>
            <a:ext cx="12192000" cy="5869686"/>
          </a:xfrm>
          <a:custGeom>
            <a:avLst/>
            <a:gdLst/>
            <a:ahLst/>
            <a:cxnLst/>
            <a:rect l="l" t="t" r="r" b="b"/>
            <a:pathLst>
              <a:path w="6569769" h="3750734">
                <a:moveTo>
                  <a:pt x="1738471" y="0"/>
                </a:moveTo>
                <a:lnTo>
                  <a:pt x="6569769" y="0"/>
                </a:lnTo>
                <a:lnTo>
                  <a:pt x="6569769" y="3750734"/>
                </a:lnTo>
                <a:lnTo>
                  <a:pt x="0" y="3750734"/>
                </a:lnTo>
                <a:close/>
              </a:path>
            </a:pathLst>
          </a:custGeom>
        </p:spPr>
      </p:pic>
      <p:sp>
        <p:nvSpPr>
          <p:cNvPr id="10" name="TextBox 9">
            <a:extLst>
              <a:ext uri="{FF2B5EF4-FFF2-40B4-BE49-F238E27FC236}">
                <a16:creationId xmlns:a16="http://schemas.microsoft.com/office/drawing/2014/main" id="{400DCB5B-0741-54F1-48FD-884CF9EE8C20}"/>
              </a:ext>
            </a:extLst>
          </p:cNvPr>
          <p:cNvSpPr txBox="1"/>
          <p:nvPr/>
        </p:nvSpPr>
        <p:spPr>
          <a:xfrm>
            <a:off x="9919063" y="170244"/>
            <a:ext cx="2272937" cy="286232"/>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1400">
                <a:solidFill>
                  <a:srgbClr val="44536A"/>
                </a:solidFill>
                <a:ea typeface="+mn-lt"/>
                <a:cs typeface="+mn-lt"/>
              </a:rPr>
              <a:t>            @QMUToyResearch</a:t>
            </a:r>
            <a:endParaRPr lang="en-US" sz="1400">
              <a:solidFill>
                <a:srgbClr val="44536A"/>
              </a:solidFill>
              <a:ea typeface="+mn-lt"/>
              <a:cs typeface="+mn-lt"/>
            </a:endParaRPr>
          </a:p>
        </p:txBody>
      </p:sp>
      <p:sp>
        <p:nvSpPr>
          <p:cNvPr id="3" name="Rectangle 2"/>
          <p:cNvSpPr/>
          <p:nvPr/>
        </p:nvSpPr>
        <p:spPr>
          <a:xfrm>
            <a:off x="246669" y="1593421"/>
            <a:ext cx="7499456" cy="1569660"/>
          </a:xfrm>
          <a:prstGeom prst="rect">
            <a:avLst/>
          </a:prstGeom>
          <a:solidFill>
            <a:schemeClr val="bg1"/>
          </a:solidFill>
        </p:spPr>
        <p:txBody>
          <a:bodyPr wrap="square" lIns="91440" tIns="45720" rIns="91440" bIns="45720" anchor="t">
            <a:spAutoFit/>
          </a:bodyPr>
          <a:lstStyle/>
          <a:p>
            <a:pPr algn="ctr" fontAlgn="base"/>
            <a:endParaRPr lang="en-GB" sz="2400" b="1">
              <a:solidFill>
                <a:schemeClr val="tx2"/>
              </a:solidFill>
              <a:latin typeface="Aptos"/>
            </a:endParaRPr>
          </a:p>
          <a:p>
            <a:r>
              <a:rPr lang="en-GB" sz="3600" b="1">
                <a:solidFill>
                  <a:schemeClr val="tx2"/>
                </a:solidFill>
                <a:latin typeface="Aptos"/>
              </a:rPr>
              <a:t>02. Resources</a:t>
            </a:r>
          </a:p>
          <a:p>
            <a:pPr algn="ctr"/>
            <a:endParaRPr lang="en-US">
              <a:solidFill>
                <a:schemeClr val="tx2"/>
              </a:solidFill>
              <a:latin typeface="Aptos"/>
              <a:ea typeface="Calibri"/>
              <a:cs typeface="Calibri"/>
            </a:endParaRPr>
          </a:p>
          <a:p>
            <a:pPr algn="ctr"/>
            <a:endParaRPr lang="en-GB">
              <a:solidFill>
                <a:schemeClr val="tx2"/>
              </a:solidFill>
              <a:latin typeface="Aptos"/>
              <a:ea typeface="Calibri"/>
              <a:cs typeface="Calibri"/>
            </a:endParaRPr>
          </a:p>
        </p:txBody>
      </p:sp>
      <p:pic>
        <p:nvPicPr>
          <p:cNvPr id="2" name="Picture 1" descr="A logo of a toy&#10;&#10;Description automatically generated">
            <a:extLst>
              <a:ext uri="{FF2B5EF4-FFF2-40B4-BE49-F238E27FC236}">
                <a16:creationId xmlns:a16="http://schemas.microsoft.com/office/drawing/2014/main" id="{71B16C8C-359A-61D5-D848-7B32DEF560D6}"/>
              </a:ext>
            </a:extLst>
          </p:cNvPr>
          <p:cNvPicPr>
            <a:picLocks noChangeAspect="1"/>
          </p:cNvPicPr>
          <p:nvPr/>
        </p:nvPicPr>
        <p:blipFill>
          <a:blip r:embed="rId4"/>
          <a:stretch>
            <a:fillRect/>
          </a:stretch>
        </p:blipFill>
        <p:spPr>
          <a:xfrm>
            <a:off x="5553075" y="5869686"/>
            <a:ext cx="1438275" cy="957453"/>
          </a:xfrm>
          <a:prstGeom prst="rect">
            <a:avLst/>
          </a:prstGeom>
        </p:spPr>
      </p:pic>
    </p:spTree>
    <p:extLst>
      <p:ext uri="{BB962C8B-B14F-4D97-AF65-F5344CB8AC3E}">
        <p14:creationId xmlns:p14="http://schemas.microsoft.com/office/powerpoint/2010/main" val="159845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DAF1-C694-4C55-A894-7FD8300E5780}"/>
              </a:ext>
            </a:extLst>
          </p:cNvPr>
          <p:cNvSpPr>
            <a:spLocks noGrp="1"/>
          </p:cNvSpPr>
          <p:nvPr>
            <p:ph type="title" idx="4294967295"/>
          </p:nvPr>
        </p:nvSpPr>
        <p:spPr>
          <a:xfrm>
            <a:off x="652850" y="1724819"/>
            <a:ext cx="5737063" cy="3408362"/>
          </a:xfrm>
          <a:solidFill>
            <a:schemeClr val="accent1">
              <a:lumMod val="20000"/>
              <a:lumOff val="80000"/>
            </a:schemeClr>
          </a:solidFill>
        </p:spPr>
        <p:txBody>
          <a:bodyPr vert="horz" lIns="91440" tIns="45720" rIns="91440" bIns="45720" rtlCol="0" anchor="b">
            <a:normAutofit/>
          </a:bodyPr>
          <a:lstStyle/>
          <a:p>
            <a:r>
              <a:rPr lang="en-US" sz="3600">
                <a:solidFill>
                  <a:schemeClr val="tx2"/>
                </a:solidFill>
                <a:latin typeface="Aptos Display" panose="020B0004020202020204" pitchFamily="34" charset="0"/>
                <a:cs typeface="+mj-cs"/>
              </a:rPr>
              <a:t>Using the </a:t>
            </a:r>
            <a:r>
              <a:rPr lang="en-US" sz="3600" err="1">
                <a:solidFill>
                  <a:schemeClr val="tx2"/>
                </a:solidFill>
                <a:latin typeface="Aptos Display" panose="020B0004020202020204" pitchFamily="34" charset="0"/>
                <a:cs typeface="+mj-cs"/>
              </a:rPr>
              <a:t>ToyBox</a:t>
            </a:r>
            <a:r>
              <a:rPr lang="en-US" sz="3600">
                <a:solidFill>
                  <a:schemeClr val="tx2"/>
                </a:solidFill>
                <a:latin typeface="Aptos Display" panose="020B0004020202020204" pitchFamily="34" charset="0"/>
                <a:cs typeface="+mj-cs"/>
              </a:rPr>
              <a:t> Tales</a:t>
            </a:r>
            <a:br>
              <a:rPr lang="en-US" sz="3600">
                <a:solidFill>
                  <a:schemeClr val="tx2"/>
                </a:solidFill>
                <a:latin typeface="Aptos Display" panose="020B0004020202020204" pitchFamily="34" charset="0"/>
                <a:cs typeface="+mj-cs"/>
              </a:rPr>
            </a:br>
            <a:r>
              <a:rPr lang="en-US" sz="3600">
                <a:solidFill>
                  <a:schemeClr val="tx2"/>
                </a:solidFill>
                <a:latin typeface="Aptos Display" panose="020B0004020202020204" pitchFamily="34" charset="0"/>
                <a:cs typeface="+mj-cs"/>
              </a:rPr>
              <a:t>Resources</a:t>
            </a:r>
            <a:br>
              <a:rPr lang="en-US" sz="2700">
                <a:solidFill>
                  <a:schemeClr val="tx2"/>
                </a:solidFill>
                <a:latin typeface="Aptos Display" panose="020B0004020202020204" pitchFamily="34" charset="0"/>
                <a:cs typeface="Calibri Light"/>
              </a:rPr>
            </a:br>
            <a:br>
              <a:rPr lang="en-US" sz="2700">
                <a:solidFill>
                  <a:schemeClr val="tx2"/>
                </a:solidFill>
                <a:latin typeface="Aptos Display" panose="020B0004020202020204" pitchFamily="34" charset="0"/>
                <a:cs typeface="Calibri Light"/>
              </a:rPr>
            </a:br>
            <a:br>
              <a:rPr lang="en-US" sz="2700">
                <a:solidFill>
                  <a:schemeClr val="tx2"/>
                </a:solidFill>
                <a:latin typeface="Aptos Display" panose="020B0004020202020204" pitchFamily="34" charset="0"/>
                <a:cs typeface="Calibri Light"/>
              </a:rPr>
            </a:br>
            <a:r>
              <a:rPr lang="en-US" sz="2700">
                <a:solidFill>
                  <a:schemeClr val="tx2"/>
                </a:solidFill>
                <a:latin typeface="Aptos Display" panose="020B0004020202020204" pitchFamily="34" charset="0"/>
                <a:cs typeface="Calibri Light"/>
              </a:rPr>
              <a:t>You can access the PDF of the pack directly via our website here:</a:t>
            </a:r>
            <a:br>
              <a:rPr lang="en-US" sz="2700">
                <a:solidFill>
                  <a:schemeClr val="tx2"/>
                </a:solidFill>
                <a:latin typeface="Aptos Display" panose="020B0004020202020204" pitchFamily="34" charset="0"/>
                <a:cs typeface="Calibri Light"/>
              </a:rPr>
            </a:br>
            <a:r>
              <a:rPr lang="en-US" sz="2700">
                <a:solidFill>
                  <a:schemeClr val="tx2"/>
                </a:solidFill>
                <a:latin typeface="Aptos Display" panose="020B0004020202020204" pitchFamily="34" charset="0"/>
                <a:cs typeface="Calibri Light"/>
                <a:hlinkClick r:id="rId3"/>
              </a:rPr>
              <a:t>https://qmutoyboxdiversitylab.com</a:t>
            </a:r>
            <a:r>
              <a:rPr lang="en-US" sz="2700">
                <a:solidFill>
                  <a:schemeClr val="tx2"/>
                </a:solidFill>
                <a:latin typeface="Aptos Display" panose="020B0004020202020204" pitchFamily="34" charset="0"/>
                <a:cs typeface="Calibri Light"/>
              </a:rPr>
              <a:t> </a:t>
            </a:r>
            <a:br>
              <a:rPr lang="en-US">
                <a:solidFill>
                  <a:schemeClr val="tx2"/>
                </a:solidFill>
                <a:latin typeface="Aptos Display" panose="020B0004020202020204" pitchFamily="34" charset="0"/>
                <a:cs typeface="Arial"/>
              </a:rPr>
            </a:br>
            <a:endParaRPr lang="en-US" sz="2700">
              <a:solidFill>
                <a:schemeClr val="tx2"/>
              </a:solidFill>
              <a:latin typeface="Aptos Display" panose="020B0004020202020204" pitchFamily="34" charset="0"/>
              <a:cs typeface="Calibri Light"/>
            </a:endParaRPr>
          </a:p>
        </p:txBody>
      </p:sp>
      <p:pic>
        <p:nvPicPr>
          <p:cNvPr id="5" name="Picture 4" descr="A page of a toy box&#10;&#10;Description automatically generated">
            <a:extLst>
              <a:ext uri="{FF2B5EF4-FFF2-40B4-BE49-F238E27FC236}">
                <a16:creationId xmlns:a16="http://schemas.microsoft.com/office/drawing/2014/main" id="{EF5C9797-A1B2-1F28-000D-7EB9A1A07687}"/>
              </a:ext>
            </a:extLst>
          </p:cNvPr>
          <p:cNvPicPr>
            <a:picLocks noChangeAspect="1"/>
          </p:cNvPicPr>
          <p:nvPr/>
        </p:nvPicPr>
        <p:blipFill>
          <a:blip r:embed="rId4"/>
          <a:stretch>
            <a:fillRect/>
          </a:stretch>
        </p:blipFill>
        <p:spPr>
          <a:xfrm rot="380019">
            <a:off x="8570525" y="962778"/>
            <a:ext cx="3287840" cy="4647124"/>
          </a:xfrm>
          <a:prstGeom prst="rect">
            <a:avLst/>
          </a:prstGeom>
        </p:spPr>
      </p:pic>
      <p:pic>
        <p:nvPicPr>
          <p:cNvPr id="4" name="Content Placeholder 3" descr="A poster of a toy ballerina holding balloons&#10;&#10;Description automatically generated">
            <a:extLst>
              <a:ext uri="{FF2B5EF4-FFF2-40B4-BE49-F238E27FC236}">
                <a16:creationId xmlns:a16="http://schemas.microsoft.com/office/drawing/2014/main" id="{3F9667A6-29C3-4820-3944-DA037399AFAD}"/>
              </a:ext>
            </a:extLst>
          </p:cNvPr>
          <p:cNvPicPr>
            <a:picLocks noGrp="1" noChangeAspect="1"/>
          </p:cNvPicPr>
          <p:nvPr>
            <p:ph idx="4294967295"/>
          </p:nvPr>
        </p:nvPicPr>
        <p:blipFill>
          <a:blip r:embed="rId5"/>
          <a:stretch>
            <a:fillRect/>
          </a:stretch>
        </p:blipFill>
        <p:spPr>
          <a:xfrm rot="21082838">
            <a:off x="5647052" y="510107"/>
            <a:ext cx="3317875" cy="4673600"/>
          </a:xfrm>
          <a:prstGeom prst="rect">
            <a:avLst/>
          </a:prstGeom>
          <a:solidFill>
            <a:schemeClr val="accent5">
              <a:lumMod val="20000"/>
              <a:lumOff val="80000"/>
            </a:schemeClr>
          </a:solidFill>
        </p:spPr>
      </p:pic>
      <p:pic>
        <p:nvPicPr>
          <p:cNvPr id="3" name="Picture 2" descr="A logo of a toy&#10;&#10;Description automatically generated">
            <a:extLst>
              <a:ext uri="{FF2B5EF4-FFF2-40B4-BE49-F238E27FC236}">
                <a16:creationId xmlns:a16="http://schemas.microsoft.com/office/drawing/2014/main" id="{70E27A22-AD31-989E-E69E-301877A99B08}"/>
              </a:ext>
            </a:extLst>
          </p:cNvPr>
          <p:cNvPicPr>
            <a:picLocks noChangeAspect="1"/>
          </p:cNvPicPr>
          <p:nvPr/>
        </p:nvPicPr>
        <p:blipFill>
          <a:blip r:embed="rId6"/>
          <a:stretch>
            <a:fillRect/>
          </a:stretch>
        </p:blipFill>
        <p:spPr>
          <a:xfrm>
            <a:off x="5553075" y="5869686"/>
            <a:ext cx="1438275" cy="957453"/>
          </a:xfrm>
          <a:prstGeom prst="rect">
            <a:avLst/>
          </a:prstGeom>
        </p:spPr>
      </p:pic>
    </p:spTree>
    <p:extLst>
      <p:ext uri="{BB962C8B-B14F-4D97-AF65-F5344CB8AC3E}">
        <p14:creationId xmlns:p14="http://schemas.microsoft.com/office/powerpoint/2010/main" val="90260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of a toy&#10;&#10;Description automatically generated">
            <a:extLst>
              <a:ext uri="{FF2B5EF4-FFF2-40B4-BE49-F238E27FC236}">
                <a16:creationId xmlns:a16="http://schemas.microsoft.com/office/drawing/2014/main" id="{627DBFB9-8396-D8D8-9685-D11A317975A7}"/>
              </a:ext>
            </a:extLst>
          </p:cNvPr>
          <p:cNvPicPr>
            <a:picLocks noChangeAspect="1"/>
          </p:cNvPicPr>
          <p:nvPr/>
        </p:nvPicPr>
        <p:blipFill>
          <a:blip r:embed="rId3"/>
          <a:stretch>
            <a:fillRect/>
          </a:stretch>
        </p:blipFill>
        <p:spPr>
          <a:xfrm>
            <a:off x="5553075" y="5869686"/>
            <a:ext cx="1438275" cy="957453"/>
          </a:xfrm>
          <a:prstGeom prst="rect">
            <a:avLst/>
          </a:prstGeom>
        </p:spPr>
      </p:pic>
      <p:sp>
        <p:nvSpPr>
          <p:cNvPr id="4" name="TextBox 3">
            <a:extLst>
              <a:ext uri="{FF2B5EF4-FFF2-40B4-BE49-F238E27FC236}">
                <a16:creationId xmlns:a16="http://schemas.microsoft.com/office/drawing/2014/main" id="{F80A5686-1CAA-ECB5-C5C3-CE42EED143C2}"/>
              </a:ext>
            </a:extLst>
          </p:cNvPr>
          <p:cNvSpPr txBox="1"/>
          <p:nvPr/>
        </p:nvSpPr>
        <p:spPr>
          <a:xfrm>
            <a:off x="8859375" y="3884"/>
            <a:ext cx="3332624" cy="5909310"/>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chemeClr val="tx2"/>
                </a:solidFill>
                <a:cs typeface="Calibri"/>
              </a:rPr>
              <a:t>Our home page:</a:t>
            </a:r>
          </a:p>
          <a:p>
            <a:r>
              <a:rPr lang="en-US">
                <a:solidFill>
                  <a:schemeClr val="tx2"/>
                </a:solidFill>
                <a:ea typeface="+mn-lt"/>
                <a:cs typeface="+mn-lt"/>
                <a:hlinkClick r:id="rId4">
                  <a:extLst>
                    <a:ext uri="{A12FA001-AC4F-418D-AE19-62706E023703}">
                      <ahyp:hlinkClr xmlns:ahyp="http://schemas.microsoft.com/office/drawing/2018/hyperlinkcolor" val="tx"/>
                    </a:ext>
                  </a:extLst>
                </a:hlinkClick>
              </a:rPr>
              <a:t>www.qmutoyboxdiversitylab.com</a:t>
            </a:r>
          </a:p>
          <a:p>
            <a:endParaRPr lang="en-US">
              <a:solidFill>
                <a:schemeClr val="tx2"/>
              </a:solidFill>
              <a:ea typeface="+mn-lt"/>
              <a:cs typeface="+mn-lt"/>
            </a:endParaRPr>
          </a:p>
          <a:p>
            <a:r>
              <a:rPr lang="en-US">
                <a:solidFill>
                  <a:schemeClr val="tx2"/>
                </a:solidFill>
                <a:cs typeface="Calibri"/>
              </a:rPr>
              <a:t>About Us</a:t>
            </a:r>
          </a:p>
          <a:p>
            <a:endParaRPr lang="en-US">
              <a:solidFill>
                <a:schemeClr val="tx2"/>
              </a:solidFill>
              <a:cs typeface="Calibri"/>
            </a:endParaRPr>
          </a:p>
          <a:p>
            <a:r>
              <a:rPr lang="en-US">
                <a:solidFill>
                  <a:schemeClr val="tx2"/>
                </a:solidFill>
                <a:cs typeface="Calibri"/>
              </a:rPr>
              <a:t>Our Resources</a:t>
            </a:r>
          </a:p>
          <a:p>
            <a:endParaRPr lang="en-US">
              <a:solidFill>
                <a:schemeClr val="tx2"/>
              </a:solidFill>
              <a:cs typeface="Calibri"/>
            </a:endParaRPr>
          </a:p>
          <a:p>
            <a:r>
              <a:rPr lang="en-US">
                <a:solidFill>
                  <a:schemeClr val="tx2"/>
                </a:solidFill>
                <a:cs typeface="Calibri"/>
              </a:rPr>
              <a:t>Our Impact</a:t>
            </a:r>
          </a:p>
          <a:p>
            <a:endParaRPr lang="en-US">
              <a:solidFill>
                <a:schemeClr val="tx2"/>
              </a:solidFill>
              <a:cs typeface="Calibri"/>
            </a:endParaRPr>
          </a:p>
          <a:p>
            <a:r>
              <a:rPr lang="en-US">
                <a:solidFill>
                  <a:schemeClr val="tx2"/>
                </a:solidFill>
                <a:cs typeface="Calibri"/>
              </a:rPr>
              <a:t>Contact Us.</a:t>
            </a:r>
          </a:p>
          <a:p>
            <a:endParaRPr lang="en-US">
              <a:solidFill>
                <a:schemeClr val="tx2"/>
              </a:solidFill>
              <a:cs typeface="Calibri"/>
            </a:endParaRPr>
          </a:p>
          <a:p>
            <a:r>
              <a:rPr lang="en-US">
                <a:solidFill>
                  <a:schemeClr val="tx2"/>
                </a:solidFill>
                <a:cs typeface="Calibri"/>
              </a:rPr>
              <a:t>Access Resources</a:t>
            </a:r>
          </a:p>
          <a:p>
            <a:endParaRPr lang="en-US">
              <a:cs typeface="Calibri"/>
            </a:endParaRPr>
          </a:p>
          <a:p>
            <a:endParaRPr lang="en-US">
              <a:cs typeface="Calibri"/>
            </a:endParaRPr>
          </a:p>
          <a:p>
            <a:endParaRPr lang="en-US">
              <a:ea typeface="Calibri" panose="020F0502020204030204"/>
              <a:cs typeface="Calibri"/>
            </a:endParaRPr>
          </a:p>
          <a:p>
            <a:endParaRPr lang="en-US">
              <a:ea typeface="Calibri" panose="020F0502020204030204"/>
              <a:cs typeface="Calibri"/>
            </a:endParaRPr>
          </a:p>
          <a:p>
            <a:endParaRPr lang="en-US">
              <a:ea typeface="Calibri" panose="020F0502020204030204"/>
              <a:cs typeface="Calibri"/>
            </a:endParaRPr>
          </a:p>
          <a:p>
            <a:endParaRPr lang="en-US">
              <a:ea typeface="Calibri" panose="020F0502020204030204"/>
              <a:cs typeface="Calibri"/>
            </a:endParaRPr>
          </a:p>
          <a:p>
            <a:endParaRPr lang="en-US">
              <a:ea typeface="Calibri" panose="020F0502020204030204"/>
              <a:cs typeface="Calibri"/>
            </a:endParaRPr>
          </a:p>
          <a:p>
            <a:endParaRPr lang="en-US">
              <a:ea typeface="Calibri" panose="020F0502020204030204"/>
              <a:cs typeface="Calibri"/>
            </a:endParaRPr>
          </a:p>
          <a:p>
            <a:endParaRPr lang="en-US">
              <a:ea typeface="Calibri" panose="020F0502020204030204"/>
              <a:cs typeface="Calibri"/>
            </a:endParaRPr>
          </a:p>
        </p:txBody>
      </p:sp>
      <p:pic>
        <p:nvPicPr>
          <p:cNvPr id="6" name="Picture 5" descr="Accessible homepage https://qmutoyboxdiversitylab.com/&#10;">
            <a:extLst>
              <a:ext uri="{FF2B5EF4-FFF2-40B4-BE49-F238E27FC236}">
                <a16:creationId xmlns:a16="http://schemas.microsoft.com/office/drawing/2014/main" id="{35D6B942-B6A3-96B3-0311-364C465433D1}"/>
              </a:ext>
            </a:extLst>
          </p:cNvPr>
          <p:cNvPicPr>
            <a:picLocks noChangeAspect="1"/>
          </p:cNvPicPr>
          <p:nvPr/>
        </p:nvPicPr>
        <p:blipFill>
          <a:blip r:embed="rId5"/>
          <a:stretch>
            <a:fillRect/>
          </a:stretch>
        </p:blipFill>
        <p:spPr>
          <a:xfrm>
            <a:off x="637423" y="241737"/>
            <a:ext cx="8151611" cy="4869696"/>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6F946514-4D6D-4FFF-4F37-234B5171FE59}"/>
              </a:ext>
            </a:extLst>
          </p:cNvPr>
          <p:cNvPicPr>
            <a:picLocks noChangeAspect="1"/>
          </p:cNvPicPr>
          <p:nvPr/>
        </p:nvPicPr>
        <p:blipFill>
          <a:blip r:embed="rId6"/>
          <a:stretch>
            <a:fillRect/>
          </a:stretch>
        </p:blipFill>
        <p:spPr>
          <a:xfrm>
            <a:off x="9496796" y="3760582"/>
            <a:ext cx="2057781" cy="2057781"/>
          </a:xfrm>
          <a:prstGeom prst="rect">
            <a:avLst/>
          </a:prstGeom>
        </p:spPr>
      </p:pic>
      <p:sp>
        <p:nvSpPr>
          <p:cNvPr id="8" name="TextBox 7">
            <a:extLst>
              <a:ext uri="{FF2B5EF4-FFF2-40B4-BE49-F238E27FC236}">
                <a16:creationId xmlns:a16="http://schemas.microsoft.com/office/drawing/2014/main" id="{7B9B1014-CA89-EAC4-FED6-AE4395E94495}"/>
              </a:ext>
            </a:extLst>
          </p:cNvPr>
          <p:cNvSpPr txBox="1"/>
          <p:nvPr/>
        </p:nvSpPr>
        <p:spPr>
          <a:xfrm>
            <a:off x="637422" y="5283200"/>
            <a:ext cx="7063857" cy="523220"/>
          </a:xfrm>
          <a:prstGeom prst="rect">
            <a:avLst/>
          </a:prstGeom>
          <a:noFill/>
        </p:spPr>
        <p:txBody>
          <a:bodyPr wrap="square">
            <a:spAutoFit/>
          </a:bodyPr>
          <a:lstStyle/>
          <a:p>
            <a:pPr algn="ctr"/>
            <a:r>
              <a:rPr lang="en-GB" sz="2800">
                <a:solidFill>
                  <a:schemeClr val="tx2"/>
                </a:solidFill>
                <a:ea typeface="+mn-lt"/>
                <a:cs typeface="+mn-lt"/>
                <a:hlinkClick r:id="rId7">
                  <a:extLst>
                    <a:ext uri="{A12FA001-AC4F-418D-AE19-62706E023703}">
                      <ahyp:hlinkClr xmlns:ahyp="http://schemas.microsoft.com/office/drawing/2018/hyperlinkcolor" val="tx"/>
                    </a:ext>
                  </a:extLst>
                </a:hlinkClick>
              </a:rPr>
              <a:t>www.qmutoyboxdiversitylab.com</a:t>
            </a:r>
            <a:endParaRPr lang="en-GB" sz="2800">
              <a:solidFill>
                <a:schemeClr val="tx2"/>
              </a:solidFill>
            </a:endParaRPr>
          </a:p>
        </p:txBody>
      </p:sp>
      <p:pic>
        <p:nvPicPr>
          <p:cNvPr id="9" name="Picture 8">
            <a:extLst>
              <a:ext uri="{FF2B5EF4-FFF2-40B4-BE49-F238E27FC236}">
                <a16:creationId xmlns:a16="http://schemas.microsoft.com/office/drawing/2014/main" id="{9802DB12-AB2F-12C9-E700-99256C93EFA2}"/>
              </a:ext>
            </a:extLst>
          </p:cNvPr>
          <p:cNvPicPr>
            <a:picLocks noChangeAspect="1"/>
          </p:cNvPicPr>
          <p:nvPr/>
        </p:nvPicPr>
        <p:blipFill>
          <a:blip r:embed="rId8"/>
          <a:srcRect l="6195" t="13777" r="11060" b="11160"/>
          <a:stretch/>
        </p:blipFill>
        <p:spPr>
          <a:xfrm>
            <a:off x="637422" y="241737"/>
            <a:ext cx="6175686" cy="3187263"/>
          </a:xfrm>
          <a:prstGeom prst="rect">
            <a:avLst/>
          </a:prstGeom>
        </p:spPr>
      </p:pic>
    </p:spTree>
    <p:extLst>
      <p:ext uri="{BB962C8B-B14F-4D97-AF65-F5344CB8AC3E}">
        <p14:creationId xmlns:p14="http://schemas.microsoft.com/office/powerpoint/2010/main" val="2496122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of a toy&#10;&#10;Description automatically generated">
            <a:extLst>
              <a:ext uri="{FF2B5EF4-FFF2-40B4-BE49-F238E27FC236}">
                <a16:creationId xmlns:a16="http://schemas.microsoft.com/office/drawing/2014/main" id="{627DBFB9-8396-D8D8-9685-D11A317975A7}"/>
              </a:ext>
            </a:extLst>
          </p:cNvPr>
          <p:cNvPicPr>
            <a:picLocks noChangeAspect="1"/>
          </p:cNvPicPr>
          <p:nvPr/>
        </p:nvPicPr>
        <p:blipFill>
          <a:blip r:embed="rId3"/>
          <a:stretch>
            <a:fillRect/>
          </a:stretch>
        </p:blipFill>
        <p:spPr>
          <a:xfrm>
            <a:off x="5553075" y="5869686"/>
            <a:ext cx="1438275" cy="957453"/>
          </a:xfrm>
          <a:prstGeom prst="rect">
            <a:avLst/>
          </a:prstGeom>
        </p:spPr>
      </p:pic>
      <p:sp>
        <p:nvSpPr>
          <p:cNvPr id="4" name="TextBox 3">
            <a:extLst>
              <a:ext uri="{FF2B5EF4-FFF2-40B4-BE49-F238E27FC236}">
                <a16:creationId xmlns:a16="http://schemas.microsoft.com/office/drawing/2014/main" id="{E5D8A661-BF3C-F0D7-06A0-482D8C68F94F}"/>
              </a:ext>
            </a:extLst>
          </p:cNvPr>
          <p:cNvSpPr txBox="1"/>
          <p:nvPr/>
        </p:nvSpPr>
        <p:spPr>
          <a:xfrm>
            <a:off x="9113107" y="175054"/>
            <a:ext cx="2811162" cy="4154984"/>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2"/>
                </a:solidFill>
                <a:latin typeface="Aptos" panose="020B0004020202020204" pitchFamily="34" charset="0"/>
                <a:ea typeface="Calibri"/>
                <a:cs typeface="Calibri"/>
              </a:rPr>
              <a:t>Video resources</a:t>
            </a:r>
          </a:p>
          <a:p>
            <a:endParaRPr lang="en-US" sz="2400" b="1" u="sng">
              <a:solidFill>
                <a:schemeClr val="tx2"/>
              </a:solidFill>
              <a:latin typeface="Aptos" panose="020B0004020202020204" pitchFamily="34" charset="0"/>
              <a:ea typeface="Calibri"/>
              <a:cs typeface="Calibri"/>
            </a:endParaRPr>
          </a:p>
          <a:p>
            <a:r>
              <a:rPr lang="en-US" sz="2400">
                <a:solidFill>
                  <a:schemeClr val="tx2"/>
                </a:solidFill>
                <a:latin typeface="Aptos" panose="020B0004020202020204" pitchFamily="34" charset="0"/>
                <a:ea typeface="Calibri"/>
                <a:cs typeface="Calibri"/>
              </a:rPr>
              <a:t>Five short videos exploring theory and research, the social and medical models of disability, representation and how to enhance representation in your school </a:t>
            </a:r>
          </a:p>
        </p:txBody>
      </p:sp>
      <p:pic>
        <p:nvPicPr>
          <p:cNvPr id="6" name="Picture 5">
            <a:extLst>
              <a:ext uri="{FF2B5EF4-FFF2-40B4-BE49-F238E27FC236}">
                <a16:creationId xmlns:a16="http://schemas.microsoft.com/office/drawing/2014/main" id="{EBAE3BB3-7A3C-487E-970A-2403FA891A86}"/>
              </a:ext>
            </a:extLst>
          </p:cNvPr>
          <p:cNvPicPr>
            <a:picLocks noChangeAspect="1"/>
          </p:cNvPicPr>
          <p:nvPr/>
        </p:nvPicPr>
        <p:blipFill>
          <a:blip r:embed="rId4"/>
          <a:srcRect l="19483" t="16812" r="13506" b="4348"/>
          <a:stretch/>
        </p:blipFill>
        <p:spPr>
          <a:xfrm>
            <a:off x="377687" y="175054"/>
            <a:ext cx="8169965" cy="5406888"/>
          </a:xfrm>
          <a:prstGeom prst="rect">
            <a:avLst/>
          </a:prstGeom>
        </p:spPr>
      </p:pic>
    </p:spTree>
    <p:extLst>
      <p:ext uri="{BB962C8B-B14F-4D97-AF65-F5344CB8AC3E}">
        <p14:creationId xmlns:p14="http://schemas.microsoft.com/office/powerpoint/2010/main" val="524633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of a toy&#10;&#10;Description automatically generated">
            <a:extLst>
              <a:ext uri="{FF2B5EF4-FFF2-40B4-BE49-F238E27FC236}">
                <a16:creationId xmlns:a16="http://schemas.microsoft.com/office/drawing/2014/main" id="{627DBFB9-8396-D8D8-9685-D11A317975A7}"/>
              </a:ext>
            </a:extLst>
          </p:cNvPr>
          <p:cNvPicPr>
            <a:picLocks noChangeAspect="1"/>
          </p:cNvPicPr>
          <p:nvPr/>
        </p:nvPicPr>
        <p:blipFill>
          <a:blip r:embed="rId3"/>
          <a:stretch>
            <a:fillRect/>
          </a:stretch>
        </p:blipFill>
        <p:spPr>
          <a:xfrm>
            <a:off x="5553075" y="5869686"/>
            <a:ext cx="1438275" cy="957453"/>
          </a:xfrm>
          <a:prstGeom prst="rect">
            <a:avLst/>
          </a:prstGeom>
        </p:spPr>
      </p:pic>
      <p:pic>
        <p:nvPicPr>
          <p:cNvPr id="6" name="Picture 5" descr="Edie Eckhart Review small.png">
            <a:extLst>
              <a:ext uri="{FF2B5EF4-FFF2-40B4-BE49-F238E27FC236}">
                <a16:creationId xmlns:a16="http://schemas.microsoft.com/office/drawing/2014/main" id="{A659CB44-C631-2431-3B4E-CDA6AA112157}"/>
              </a:ext>
            </a:extLst>
          </p:cNvPr>
          <p:cNvPicPr>
            <a:picLocks noChangeAspect="1"/>
          </p:cNvPicPr>
          <p:nvPr/>
        </p:nvPicPr>
        <p:blipFill>
          <a:blip r:embed="rId4"/>
          <a:stretch>
            <a:fillRect/>
          </a:stretch>
        </p:blipFill>
        <p:spPr>
          <a:xfrm>
            <a:off x="8244316" y="33059"/>
            <a:ext cx="3947684" cy="4030363"/>
          </a:xfrm>
          <a:prstGeom prst="rect">
            <a:avLst/>
          </a:prstGeom>
        </p:spPr>
      </p:pic>
      <p:pic>
        <p:nvPicPr>
          <p:cNvPr id="7" name="Picture 6" descr="What happened to you review image.png">
            <a:extLst>
              <a:ext uri="{FF2B5EF4-FFF2-40B4-BE49-F238E27FC236}">
                <a16:creationId xmlns:a16="http://schemas.microsoft.com/office/drawing/2014/main" id="{DC6396FB-6E49-31D5-A71D-9DEFBBEE495A}"/>
              </a:ext>
            </a:extLst>
          </p:cNvPr>
          <p:cNvPicPr>
            <a:picLocks noChangeAspect="1"/>
          </p:cNvPicPr>
          <p:nvPr/>
        </p:nvPicPr>
        <p:blipFill>
          <a:blip r:embed="rId5"/>
          <a:stretch>
            <a:fillRect/>
          </a:stretch>
        </p:blipFill>
        <p:spPr>
          <a:xfrm>
            <a:off x="8389130" y="2134628"/>
            <a:ext cx="3795742" cy="3814120"/>
          </a:xfrm>
          <a:prstGeom prst="rect">
            <a:avLst/>
          </a:prstGeom>
        </p:spPr>
      </p:pic>
      <p:pic>
        <p:nvPicPr>
          <p:cNvPr id="5" name="Picture 4">
            <a:extLst>
              <a:ext uri="{FF2B5EF4-FFF2-40B4-BE49-F238E27FC236}">
                <a16:creationId xmlns:a16="http://schemas.microsoft.com/office/drawing/2014/main" id="{2C38BB67-1D8E-0B8B-6B66-34C58BA9FD14}"/>
              </a:ext>
            </a:extLst>
          </p:cNvPr>
          <p:cNvPicPr>
            <a:picLocks noChangeAspect="1"/>
          </p:cNvPicPr>
          <p:nvPr/>
        </p:nvPicPr>
        <p:blipFill>
          <a:blip r:embed="rId6"/>
          <a:srcRect l="27962" t="33624" r="26956" b="5942"/>
          <a:stretch/>
        </p:blipFill>
        <p:spPr>
          <a:xfrm>
            <a:off x="675861" y="228601"/>
            <a:ext cx="7345017" cy="5538647"/>
          </a:xfrm>
          <a:prstGeom prst="rect">
            <a:avLst/>
          </a:prstGeom>
        </p:spPr>
      </p:pic>
    </p:spTree>
    <p:extLst>
      <p:ext uri="{BB962C8B-B14F-4D97-AF65-F5344CB8AC3E}">
        <p14:creationId xmlns:p14="http://schemas.microsoft.com/office/powerpoint/2010/main" val="2846427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DAF1-C694-4C55-A894-7FD8300E5780}"/>
              </a:ext>
            </a:extLst>
          </p:cNvPr>
          <p:cNvSpPr>
            <a:spLocks noGrp="1"/>
          </p:cNvSpPr>
          <p:nvPr>
            <p:ph type="title" idx="4294967295"/>
          </p:nvPr>
        </p:nvSpPr>
        <p:spPr>
          <a:xfrm>
            <a:off x="631371" y="235287"/>
            <a:ext cx="9432925" cy="1009650"/>
          </a:xfrm>
        </p:spPr>
        <p:txBody>
          <a:bodyPr anchor="b">
            <a:normAutofit/>
          </a:bodyPr>
          <a:lstStyle/>
          <a:p>
            <a:r>
              <a:rPr lang="en-US" sz="5400">
                <a:solidFill>
                  <a:schemeClr val="tx2"/>
                </a:solidFill>
                <a:latin typeface="Aptos Display" panose="020B0004020202020204" pitchFamily="34" charset="0"/>
                <a:cs typeface="Calibri Light"/>
              </a:rPr>
              <a:t>Quizzes and Activity Sheets</a:t>
            </a:r>
          </a:p>
        </p:txBody>
      </p:sp>
      <p:pic>
        <p:nvPicPr>
          <p:cNvPr id="5" name="Picture 4" descr="A drawing of a monkey with a headphone&#10;&#10;Description automatically generated">
            <a:extLst>
              <a:ext uri="{FF2B5EF4-FFF2-40B4-BE49-F238E27FC236}">
                <a16:creationId xmlns:a16="http://schemas.microsoft.com/office/drawing/2014/main" id="{CAE979AD-1CE1-5EBF-5970-59C4C09A6A93}"/>
              </a:ext>
            </a:extLst>
          </p:cNvPr>
          <p:cNvPicPr>
            <a:picLocks noChangeAspect="1"/>
          </p:cNvPicPr>
          <p:nvPr/>
        </p:nvPicPr>
        <p:blipFill>
          <a:blip r:embed="rId3"/>
          <a:stretch>
            <a:fillRect/>
          </a:stretch>
        </p:blipFill>
        <p:spPr>
          <a:xfrm rot="21086872">
            <a:off x="455643" y="2014775"/>
            <a:ext cx="2789062" cy="3085071"/>
          </a:xfrm>
          <a:prstGeom prst="rect">
            <a:avLst/>
          </a:prstGeom>
          <a:ln>
            <a:noFill/>
          </a:ln>
          <a:effectLst>
            <a:outerShdw blurRad="292100" dist="139700" dir="2700000" algn="tl" rotWithShape="0">
              <a:srgbClr val="333333">
                <a:alpha val="65000"/>
              </a:srgbClr>
            </a:outerShdw>
          </a:effectLst>
        </p:spPr>
      </p:pic>
      <p:pic>
        <p:nvPicPr>
          <p:cNvPr id="9" name="Picture 8" descr="A drawing of a teddy bear on a wheel chair&#10;&#10;Description automatically generated">
            <a:extLst>
              <a:ext uri="{FF2B5EF4-FFF2-40B4-BE49-F238E27FC236}">
                <a16:creationId xmlns:a16="http://schemas.microsoft.com/office/drawing/2014/main" id="{D39BF7AF-88F7-A169-A09C-3CF750497925}"/>
              </a:ext>
            </a:extLst>
          </p:cNvPr>
          <p:cNvPicPr>
            <a:picLocks noChangeAspect="1"/>
          </p:cNvPicPr>
          <p:nvPr/>
        </p:nvPicPr>
        <p:blipFill>
          <a:blip r:embed="rId4"/>
          <a:stretch>
            <a:fillRect/>
          </a:stretch>
        </p:blipFill>
        <p:spPr>
          <a:xfrm rot="20935935">
            <a:off x="3318258" y="1705857"/>
            <a:ext cx="2893087" cy="3702909"/>
          </a:xfrm>
          <a:prstGeom prst="rect">
            <a:avLst/>
          </a:prstGeom>
          <a:ln>
            <a:noFill/>
          </a:ln>
          <a:effectLst>
            <a:outerShdw blurRad="292100" dist="139700" dir="2700000" algn="tl" rotWithShape="0">
              <a:srgbClr val="333333">
                <a:alpha val="65000"/>
              </a:srgbClr>
            </a:outerShdw>
          </a:effectLst>
        </p:spPr>
      </p:pic>
      <p:pic>
        <p:nvPicPr>
          <p:cNvPr id="10" name="Picture 9" descr="A screenshot of a toy&#10;&#10;Description automatically generated">
            <a:extLst>
              <a:ext uri="{FF2B5EF4-FFF2-40B4-BE49-F238E27FC236}">
                <a16:creationId xmlns:a16="http://schemas.microsoft.com/office/drawing/2014/main" id="{5ADC7A5F-0ACC-CC04-E0DA-754057AC75FC}"/>
              </a:ext>
            </a:extLst>
          </p:cNvPr>
          <p:cNvPicPr>
            <a:picLocks noChangeAspect="1"/>
          </p:cNvPicPr>
          <p:nvPr/>
        </p:nvPicPr>
        <p:blipFill>
          <a:blip r:embed="rId5"/>
          <a:stretch>
            <a:fillRect/>
          </a:stretch>
        </p:blipFill>
        <p:spPr>
          <a:xfrm rot="21141658">
            <a:off x="6221910" y="1573066"/>
            <a:ext cx="2945331" cy="4114800"/>
          </a:xfrm>
          <a:prstGeom prst="rect">
            <a:avLst/>
          </a:prstGeom>
          <a:ln>
            <a:noFill/>
          </a:ln>
          <a:effectLst>
            <a:outerShdw blurRad="292100" dist="139700" dir="2700000" algn="tl" rotWithShape="0">
              <a:srgbClr val="333333">
                <a:alpha val="65000"/>
              </a:srgbClr>
            </a:outerShdw>
          </a:effectLst>
        </p:spPr>
      </p:pic>
      <p:pic>
        <p:nvPicPr>
          <p:cNvPr id="11" name="Picture 10" descr="A green toy figure on a white background&#10;&#10;Description automatically generated">
            <a:extLst>
              <a:ext uri="{FF2B5EF4-FFF2-40B4-BE49-F238E27FC236}">
                <a16:creationId xmlns:a16="http://schemas.microsoft.com/office/drawing/2014/main" id="{9998F3AB-CD9A-A2DE-CA3D-0AA866D81F8C}"/>
              </a:ext>
            </a:extLst>
          </p:cNvPr>
          <p:cNvPicPr>
            <a:picLocks noChangeAspect="1"/>
          </p:cNvPicPr>
          <p:nvPr/>
        </p:nvPicPr>
        <p:blipFill>
          <a:blip r:embed="rId6"/>
          <a:stretch>
            <a:fillRect/>
          </a:stretch>
        </p:blipFill>
        <p:spPr>
          <a:xfrm rot="485861">
            <a:off x="9050580" y="1582873"/>
            <a:ext cx="2950776" cy="4114800"/>
          </a:xfrm>
          <a:prstGeom prst="rect">
            <a:avLst/>
          </a:prstGeom>
          <a:ln>
            <a:noFill/>
          </a:ln>
          <a:effectLst>
            <a:outerShdw blurRad="292100" dist="139700" dir="2700000" algn="tl" rotWithShape="0">
              <a:srgbClr val="333333">
                <a:alpha val="65000"/>
              </a:srgbClr>
            </a:outerShdw>
          </a:effectLst>
        </p:spPr>
      </p:pic>
      <p:pic>
        <p:nvPicPr>
          <p:cNvPr id="3" name="Picture 2" descr="A logo of a toy&#10;&#10;Description automatically generated">
            <a:extLst>
              <a:ext uri="{FF2B5EF4-FFF2-40B4-BE49-F238E27FC236}">
                <a16:creationId xmlns:a16="http://schemas.microsoft.com/office/drawing/2014/main" id="{2944FD17-02E8-C5B4-1310-33CE21B8C0A2}"/>
              </a:ext>
            </a:extLst>
          </p:cNvPr>
          <p:cNvPicPr>
            <a:picLocks noChangeAspect="1"/>
          </p:cNvPicPr>
          <p:nvPr/>
        </p:nvPicPr>
        <p:blipFill>
          <a:blip r:embed="rId7"/>
          <a:stretch>
            <a:fillRect/>
          </a:stretch>
        </p:blipFill>
        <p:spPr>
          <a:xfrm>
            <a:off x="5553075" y="5869686"/>
            <a:ext cx="1438275" cy="957453"/>
          </a:xfrm>
          <a:prstGeom prst="rect">
            <a:avLst/>
          </a:prstGeom>
        </p:spPr>
      </p:pic>
    </p:spTree>
    <p:extLst>
      <p:ext uri="{BB962C8B-B14F-4D97-AF65-F5344CB8AC3E}">
        <p14:creationId xmlns:p14="http://schemas.microsoft.com/office/powerpoint/2010/main" val="1734871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B419F-114B-D928-D8A0-5FACC8CBDC77}"/>
              </a:ext>
            </a:extLst>
          </p:cNvPr>
          <p:cNvSpPr>
            <a:spLocks noGrp="1"/>
          </p:cNvSpPr>
          <p:nvPr>
            <p:ph type="ctrTitle" idx="4294967295"/>
          </p:nvPr>
        </p:nvSpPr>
        <p:spPr>
          <a:xfrm>
            <a:off x="491217" y="768350"/>
            <a:ext cx="5380037" cy="2511425"/>
          </a:xfrm>
          <a:solidFill>
            <a:schemeClr val="bg2"/>
          </a:solidFill>
        </p:spPr>
        <p:txBody>
          <a:bodyPr>
            <a:normAutofit/>
          </a:bodyPr>
          <a:lstStyle/>
          <a:p>
            <a:r>
              <a:rPr lang="en-GB" sz="4000">
                <a:solidFill>
                  <a:schemeClr val="tx2"/>
                </a:solidFill>
                <a:latin typeface="Aptos Display" panose="020B0004020202020204" pitchFamily="34" charset="0"/>
                <a:cs typeface="Calibri Light"/>
              </a:rPr>
              <a:t>The Toy Box Diversity Lab: Disability Literacy through Imagination and Play</a:t>
            </a:r>
          </a:p>
        </p:txBody>
      </p:sp>
      <p:sp>
        <p:nvSpPr>
          <p:cNvPr id="3" name="Subtitle 2">
            <a:extLst>
              <a:ext uri="{FF2B5EF4-FFF2-40B4-BE49-F238E27FC236}">
                <a16:creationId xmlns:a16="http://schemas.microsoft.com/office/drawing/2014/main" id="{3002FFE2-55CD-0DB5-98CB-D4EA070B8770}"/>
              </a:ext>
            </a:extLst>
          </p:cNvPr>
          <p:cNvSpPr>
            <a:spLocks noGrp="1"/>
          </p:cNvSpPr>
          <p:nvPr>
            <p:ph type="subTitle" idx="4294967295"/>
          </p:nvPr>
        </p:nvSpPr>
        <p:spPr>
          <a:xfrm>
            <a:off x="491217" y="4616695"/>
            <a:ext cx="8489497" cy="1065647"/>
          </a:xfrm>
          <a:solidFill>
            <a:schemeClr val="tx2">
              <a:lumMod val="20000"/>
              <a:lumOff val="80000"/>
            </a:schemeClr>
          </a:solidFill>
        </p:spPr>
        <p:txBody>
          <a:bodyPr vert="horz" lIns="91440" tIns="45720" rIns="91440" bIns="45720" rtlCol="0" anchor="t">
            <a:normAutofit lnSpcReduction="10000"/>
          </a:bodyPr>
          <a:lstStyle/>
          <a:p>
            <a:pPr marL="0" indent="0">
              <a:lnSpc>
                <a:spcPct val="100000"/>
              </a:lnSpc>
              <a:buNone/>
            </a:pPr>
            <a:r>
              <a:rPr lang="en-GB" err="1">
                <a:solidFill>
                  <a:schemeClr val="tx2"/>
                </a:solidFill>
                <a:latin typeface="Aptos Display" panose="020B0004020202020204" pitchFamily="34" charset="0"/>
                <a:cs typeface="Calibri" panose="020F0502020204030204"/>
              </a:rPr>
              <a:t>Dr.</a:t>
            </a:r>
            <a:r>
              <a:rPr lang="en-GB">
                <a:solidFill>
                  <a:schemeClr val="tx2"/>
                </a:solidFill>
                <a:latin typeface="Aptos Display" panose="020B0004020202020204" pitchFamily="34" charset="0"/>
                <a:cs typeface="Calibri" panose="020F0502020204030204"/>
              </a:rPr>
              <a:t> Siân Jones, Senior Lecturer in Education, </a:t>
            </a:r>
            <a:r>
              <a:rPr lang="en-GB" err="1">
                <a:solidFill>
                  <a:schemeClr val="tx2"/>
                </a:solidFill>
                <a:latin typeface="Aptos Display" panose="020B0004020202020204" pitchFamily="34" charset="0"/>
                <a:cs typeface="Calibri" panose="020F0502020204030204"/>
              </a:rPr>
              <a:t>CPsychol</a:t>
            </a:r>
            <a:endParaRPr lang="en-US">
              <a:solidFill>
                <a:schemeClr val="tx2"/>
              </a:solidFill>
              <a:latin typeface="Aptos Display" panose="020B0004020202020204" pitchFamily="34" charset="0"/>
            </a:endParaRPr>
          </a:p>
          <a:p>
            <a:pPr marL="0" indent="0">
              <a:lnSpc>
                <a:spcPct val="100000"/>
              </a:lnSpc>
              <a:buNone/>
            </a:pPr>
            <a:r>
              <a:rPr lang="en-GB" err="1">
                <a:solidFill>
                  <a:schemeClr val="tx2"/>
                </a:solidFill>
                <a:latin typeface="Aptos Display" panose="020B0004020202020204" pitchFamily="34" charset="0"/>
                <a:cs typeface="Calibri" panose="020F0502020204030204"/>
              </a:rPr>
              <a:t>Dr.</a:t>
            </a:r>
            <a:r>
              <a:rPr lang="en-GB">
                <a:solidFill>
                  <a:schemeClr val="tx2"/>
                </a:solidFill>
                <a:latin typeface="Aptos Display" panose="020B0004020202020204" pitchFamily="34" charset="0"/>
                <a:cs typeface="Calibri" panose="020F0502020204030204"/>
              </a:rPr>
              <a:t> Clare Uytman, Senior Lecturer in Psychology, </a:t>
            </a:r>
            <a:r>
              <a:rPr lang="en-GB" err="1">
                <a:solidFill>
                  <a:schemeClr val="tx2"/>
                </a:solidFill>
                <a:latin typeface="Aptos Display" panose="020B0004020202020204" pitchFamily="34" charset="0"/>
                <a:cs typeface="Calibri" panose="020F0502020204030204"/>
              </a:rPr>
              <a:t>CPsychol</a:t>
            </a:r>
            <a:endParaRPr lang="en-GB">
              <a:solidFill>
                <a:schemeClr val="tx2"/>
              </a:solidFill>
              <a:latin typeface="Aptos Display" panose="020B0004020202020204" pitchFamily="34" charset="0"/>
              <a:cs typeface="Calibri" panose="020F0502020204030204"/>
            </a:endParaRPr>
          </a:p>
        </p:txBody>
      </p:sp>
      <p:pic>
        <p:nvPicPr>
          <p:cNvPr id="4" name="Picture 3" descr="A logo of a toy&#10;&#10;Description automatically generated">
            <a:extLst>
              <a:ext uri="{FF2B5EF4-FFF2-40B4-BE49-F238E27FC236}">
                <a16:creationId xmlns:a16="http://schemas.microsoft.com/office/drawing/2014/main" id="{D6D6FF4E-6D55-C762-C006-483F1A5EA010}"/>
              </a:ext>
            </a:extLst>
          </p:cNvPr>
          <p:cNvPicPr>
            <a:picLocks noChangeAspect="1"/>
          </p:cNvPicPr>
          <p:nvPr/>
        </p:nvPicPr>
        <p:blipFill>
          <a:blip r:embed="rId3"/>
          <a:stretch>
            <a:fillRect/>
          </a:stretch>
        </p:blipFill>
        <p:spPr>
          <a:xfrm>
            <a:off x="5553075" y="5869686"/>
            <a:ext cx="1438275" cy="957453"/>
          </a:xfrm>
          <a:prstGeom prst="rect">
            <a:avLst/>
          </a:prstGeom>
        </p:spPr>
      </p:pic>
      <p:sp>
        <p:nvSpPr>
          <p:cNvPr id="5" name="TextBox 4">
            <a:extLst>
              <a:ext uri="{FF2B5EF4-FFF2-40B4-BE49-F238E27FC236}">
                <a16:creationId xmlns:a16="http://schemas.microsoft.com/office/drawing/2014/main" id="{BEE9B93A-503B-0B79-6AE7-EB77137C1559}"/>
              </a:ext>
            </a:extLst>
          </p:cNvPr>
          <p:cNvSpPr txBox="1"/>
          <p:nvPr/>
        </p:nvSpPr>
        <p:spPr>
          <a:xfrm>
            <a:off x="6433458" y="2699656"/>
            <a:ext cx="537754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Slide Deck: </a:t>
            </a:r>
            <a:r>
              <a:rPr lang="en-US">
                <a:ea typeface="+mn-lt"/>
                <a:cs typeface="+mn-lt"/>
                <a:hlinkClick r:id="rId4"/>
              </a:rPr>
              <a:t>https://www.dropbox.com/scl/fi/hvrzfgn6keykz31u7fgyu/CALL-Scotland-02_10_24.pptx?rlkey=f7rzx5h68e5svikgh0eimgkcd&amp;st=gvdga6vh&amp;dl=0</a:t>
            </a:r>
            <a:r>
              <a:rPr lang="en-US">
                <a:ea typeface="+mn-lt"/>
                <a:cs typeface="+mn-lt"/>
              </a:rPr>
              <a:t> </a:t>
            </a:r>
          </a:p>
          <a:p>
            <a:endParaRPr lang="en-US"/>
          </a:p>
        </p:txBody>
      </p:sp>
      <p:pic>
        <p:nvPicPr>
          <p:cNvPr id="6" name="Picture 5" descr="A qr code with black squares&#10;&#10;Description automatically generated">
            <a:extLst>
              <a:ext uri="{FF2B5EF4-FFF2-40B4-BE49-F238E27FC236}">
                <a16:creationId xmlns:a16="http://schemas.microsoft.com/office/drawing/2014/main" id="{5205F74A-880A-CEF4-BEE2-B96026D3EB06}"/>
              </a:ext>
            </a:extLst>
          </p:cNvPr>
          <p:cNvPicPr>
            <a:picLocks noChangeAspect="1"/>
          </p:cNvPicPr>
          <p:nvPr/>
        </p:nvPicPr>
        <p:blipFill>
          <a:blip r:embed="rId5"/>
          <a:stretch>
            <a:fillRect/>
          </a:stretch>
        </p:blipFill>
        <p:spPr>
          <a:xfrm>
            <a:off x="8840164" y="221847"/>
            <a:ext cx="2710406" cy="2720052"/>
          </a:xfrm>
          <a:prstGeom prst="rect">
            <a:avLst/>
          </a:prstGeom>
        </p:spPr>
      </p:pic>
    </p:spTree>
    <p:extLst>
      <p:ext uri="{BB962C8B-B14F-4D97-AF65-F5344CB8AC3E}">
        <p14:creationId xmlns:p14="http://schemas.microsoft.com/office/powerpoint/2010/main" val="3310926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DAF1-C694-4C55-A894-7FD8300E5780}"/>
              </a:ext>
            </a:extLst>
          </p:cNvPr>
          <p:cNvSpPr>
            <a:spLocks noGrp="1"/>
          </p:cNvSpPr>
          <p:nvPr>
            <p:ph type="title" idx="4294967295"/>
          </p:nvPr>
        </p:nvSpPr>
        <p:spPr>
          <a:xfrm>
            <a:off x="239390" y="135409"/>
            <a:ext cx="11739563" cy="1009650"/>
          </a:xfrm>
        </p:spPr>
        <p:txBody>
          <a:bodyPr anchor="b">
            <a:noAutofit/>
          </a:bodyPr>
          <a:lstStyle/>
          <a:p>
            <a:r>
              <a:rPr lang="en-US">
                <a:solidFill>
                  <a:schemeClr val="tx2"/>
                </a:solidFill>
                <a:latin typeface="Aptos Display" panose="020B0004020202020204" pitchFamily="34" charset="0"/>
                <a:cs typeface="Calibri Light"/>
              </a:rPr>
              <a:t>Exhibition Images and Get Chatting Guidance</a:t>
            </a:r>
          </a:p>
        </p:txBody>
      </p:sp>
      <p:pic>
        <p:nvPicPr>
          <p:cNvPr id="3" name="Picture 2" descr="A page of a book&#10;&#10;Description automatically generated">
            <a:extLst>
              <a:ext uri="{FF2B5EF4-FFF2-40B4-BE49-F238E27FC236}">
                <a16:creationId xmlns:a16="http://schemas.microsoft.com/office/drawing/2014/main" id="{4277FF13-8F36-4B8B-A7E5-72C4E68B1D68}"/>
              </a:ext>
            </a:extLst>
          </p:cNvPr>
          <p:cNvPicPr>
            <a:picLocks noChangeAspect="1"/>
          </p:cNvPicPr>
          <p:nvPr/>
        </p:nvPicPr>
        <p:blipFill>
          <a:blip r:embed="rId3"/>
          <a:stretch>
            <a:fillRect/>
          </a:stretch>
        </p:blipFill>
        <p:spPr>
          <a:xfrm>
            <a:off x="114821" y="1145060"/>
            <a:ext cx="3992249" cy="4413421"/>
          </a:xfrm>
          <a:prstGeom prst="rect">
            <a:avLst/>
          </a:prstGeom>
          <a:ln>
            <a:noFill/>
          </a:ln>
          <a:effectLst>
            <a:outerShdw blurRad="292100" dist="139700" dir="2700000" algn="tl" rotWithShape="0">
              <a:srgbClr val="333333">
                <a:alpha val="65000"/>
              </a:srgbClr>
            </a:outerShdw>
          </a:effectLst>
        </p:spPr>
      </p:pic>
      <p:pic>
        <p:nvPicPr>
          <p:cNvPr id="4" name="Picture 3" descr="A page of a toy&#10;&#10;Description automatically generated">
            <a:extLst>
              <a:ext uri="{FF2B5EF4-FFF2-40B4-BE49-F238E27FC236}">
                <a16:creationId xmlns:a16="http://schemas.microsoft.com/office/drawing/2014/main" id="{59784563-5082-0678-104A-AA7D1F0C26B3}"/>
              </a:ext>
            </a:extLst>
          </p:cNvPr>
          <p:cNvPicPr>
            <a:picLocks noChangeAspect="1"/>
          </p:cNvPicPr>
          <p:nvPr/>
        </p:nvPicPr>
        <p:blipFill>
          <a:blip r:embed="rId4"/>
          <a:stretch>
            <a:fillRect/>
          </a:stretch>
        </p:blipFill>
        <p:spPr>
          <a:xfrm>
            <a:off x="4073236" y="1103870"/>
            <a:ext cx="4045528" cy="445461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DAD9E82-D373-2783-BE39-4DE0DA43DA8D}"/>
              </a:ext>
            </a:extLst>
          </p:cNvPr>
          <p:cNvPicPr>
            <a:picLocks noChangeAspect="1"/>
          </p:cNvPicPr>
          <p:nvPr/>
        </p:nvPicPr>
        <p:blipFill>
          <a:blip r:embed="rId5"/>
          <a:stretch>
            <a:fillRect/>
          </a:stretch>
        </p:blipFill>
        <p:spPr>
          <a:xfrm>
            <a:off x="8111272" y="1103870"/>
            <a:ext cx="4042537" cy="4423718"/>
          </a:xfrm>
          <a:prstGeom prst="rect">
            <a:avLst/>
          </a:prstGeom>
          <a:ln>
            <a:noFill/>
          </a:ln>
          <a:effectLst>
            <a:outerShdw blurRad="292100" dist="139700" dir="2700000" algn="tl" rotWithShape="0">
              <a:srgbClr val="333333">
                <a:alpha val="65000"/>
              </a:srgbClr>
            </a:outerShdw>
          </a:effectLst>
        </p:spPr>
      </p:pic>
      <p:pic>
        <p:nvPicPr>
          <p:cNvPr id="7" name="Picture 6" descr="A logo of a toy&#10;&#10;Description automatically generated">
            <a:extLst>
              <a:ext uri="{FF2B5EF4-FFF2-40B4-BE49-F238E27FC236}">
                <a16:creationId xmlns:a16="http://schemas.microsoft.com/office/drawing/2014/main" id="{B254B153-1FF6-28AE-C5B8-23B29D2ACD70}"/>
              </a:ext>
            </a:extLst>
          </p:cNvPr>
          <p:cNvPicPr>
            <a:picLocks noChangeAspect="1"/>
          </p:cNvPicPr>
          <p:nvPr/>
        </p:nvPicPr>
        <p:blipFill>
          <a:blip r:embed="rId6"/>
          <a:stretch>
            <a:fillRect/>
          </a:stretch>
        </p:blipFill>
        <p:spPr>
          <a:xfrm>
            <a:off x="5553075" y="5869686"/>
            <a:ext cx="1438275" cy="957453"/>
          </a:xfrm>
          <a:prstGeom prst="rect">
            <a:avLst/>
          </a:prstGeom>
        </p:spPr>
      </p:pic>
    </p:spTree>
    <p:extLst>
      <p:ext uri="{BB962C8B-B14F-4D97-AF65-F5344CB8AC3E}">
        <p14:creationId xmlns:p14="http://schemas.microsoft.com/office/powerpoint/2010/main" val="2195434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52539F-694C-A0F8-30B9-EF3A8E76A5A0}"/>
              </a:ext>
            </a:extLst>
          </p:cNvPr>
          <p:cNvSpPr>
            <a:spLocks noGrp="1"/>
          </p:cNvSpPr>
          <p:nvPr>
            <p:ph type="title" idx="4294967295"/>
          </p:nvPr>
        </p:nvSpPr>
        <p:spPr>
          <a:xfrm>
            <a:off x="424543" y="367478"/>
            <a:ext cx="10515600" cy="1325563"/>
          </a:xfrm>
        </p:spPr>
        <p:txBody>
          <a:bodyPr/>
          <a:lstStyle/>
          <a:p>
            <a:r>
              <a:rPr lang="en-US" sz="4400">
                <a:solidFill>
                  <a:schemeClr val="tx2"/>
                </a:solidFill>
                <a:latin typeface="Aptos Display" panose="020B0004020202020204" pitchFamily="34" charset="0"/>
              </a:rPr>
              <a:t>Mapping to the Curriculum for Excellence</a:t>
            </a:r>
            <a:endParaRPr lang="en-GB">
              <a:latin typeface="Aptos Display" panose="020B0004020202020204" pitchFamily="34" charset="0"/>
            </a:endParaRPr>
          </a:p>
        </p:txBody>
      </p:sp>
      <p:pic>
        <p:nvPicPr>
          <p:cNvPr id="9" name="Picture 8">
            <a:extLst>
              <a:ext uri="{FF2B5EF4-FFF2-40B4-BE49-F238E27FC236}">
                <a16:creationId xmlns:a16="http://schemas.microsoft.com/office/drawing/2014/main" id="{3B66A825-7C30-0714-AA81-03BCFAB3FDFF}"/>
              </a:ext>
            </a:extLst>
          </p:cNvPr>
          <p:cNvPicPr>
            <a:picLocks noChangeAspect="1"/>
          </p:cNvPicPr>
          <p:nvPr/>
        </p:nvPicPr>
        <p:blipFill rotWithShape="1">
          <a:blip r:embed="rId3"/>
          <a:srcRect l="5131" t="5062" r="3494"/>
          <a:stretch/>
        </p:blipFill>
        <p:spPr>
          <a:xfrm>
            <a:off x="318874" y="1603064"/>
            <a:ext cx="3925454" cy="346450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AB2311B-A356-A81B-C187-1BDE2E32F358}"/>
              </a:ext>
            </a:extLst>
          </p:cNvPr>
          <p:cNvPicPr>
            <a:picLocks noChangeAspect="1"/>
          </p:cNvPicPr>
          <p:nvPr/>
        </p:nvPicPr>
        <p:blipFill>
          <a:blip r:embed="rId4"/>
          <a:stretch>
            <a:fillRect/>
          </a:stretch>
        </p:blipFill>
        <p:spPr>
          <a:xfrm>
            <a:off x="4415007" y="1570189"/>
            <a:ext cx="3796109" cy="395060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49422C1-D829-196B-E849-9F69DF2606F3}"/>
              </a:ext>
            </a:extLst>
          </p:cNvPr>
          <p:cNvPicPr>
            <a:picLocks noChangeAspect="1"/>
          </p:cNvPicPr>
          <p:nvPr/>
        </p:nvPicPr>
        <p:blipFill>
          <a:blip r:embed="rId5"/>
          <a:stretch>
            <a:fillRect/>
          </a:stretch>
        </p:blipFill>
        <p:spPr>
          <a:xfrm>
            <a:off x="8410779" y="1568975"/>
            <a:ext cx="3597004" cy="3595984"/>
          </a:xfrm>
          <a:prstGeom prst="rect">
            <a:avLst/>
          </a:prstGeom>
          <a:ln>
            <a:noFill/>
          </a:ln>
          <a:effectLst>
            <a:outerShdw blurRad="292100" dist="139700" dir="2700000" algn="tl" rotWithShape="0">
              <a:srgbClr val="333333">
                <a:alpha val="65000"/>
              </a:srgbClr>
            </a:outerShdw>
          </a:effectLst>
        </p:spPr>
      </p:pic>
      <p:pic>
        <p:nvPicPr>
          <p:cNvPr id="2" name="Picture 1" descr="A logo of a toy&#10;&#10;Description automatically generated">
            <a:extLst>
              <a:ext uri="{FF2B5EF4-FFF2-40B4-BE49-F238E27FC236}">
                <a16:creationId xmlns:a16="http://schemas.microsoft.com/office/drawing/2014/main" id="{850BABFA-0E7F-21C2-1E6E-AAA68EDF0B7E}"/>
              </a:ext>
            </a:extLst>
          </p:cNvPr>
          <p:cNvPicPr>
            <a:picLocks noChangeAspect="1"/>
          </p:cNvPicPr>
          <p:nvPr/>
        </p:nvPicPr>
        <p:blipFill>
          <a:blip r:embed="rId6"/>
          <a:stretch>
            <a:fillRect/>
          </a:stretch>
        </p:blipFill>
        <p:spPr>
          <a:xfrm>
            <a:off x="5553075" y="5869686"/>
            <a:ext cx="1438275" cy="957453"/>
          </a:xfrm>
          <a:prstGeom prst="rect">
            <a:avLst/>
          </a:prstGeom>
        </p:spPr>
      </p:pic>
    </p:spTree>
    <p:extLst>
      <p:ext uri="{BB962C8B-B14F-4D97-AF65-F5344CB8AC3E}">
        <p14:creationId xmlns:p14="http://schemas.microsoft.com/office/powerpoint/2010/main" val="2189687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011C-F2BB-6843-0FAC-2EECC7271C85}"/>
              </a:ext>
            </a:extLst>
          </p:cNvPr>
          <p:cNvSpPr>
            <a:spLocks noGrp="1"/>
          </p:cNvSpPr>
          <p:nvPr>
            <p:ph type="title" idx="4294967295"/>
          </p:nvPr>
        </p:nvSpPr>
        <p:spPr>
          <a:xfrm>
            <a:off x="414582" y="365125"/>
            <a:ext cx="10515600" cy="1325563"/>
          </a:xfrm>
        </p:spPr>
        <p:txBody>
          <a:bodyPr/>
          <a:lstStyle/>
          <a:p>
            <a:r>
              <a:rPr lang="en-GB">
                <a:solidFill>
                  <a:schemeClr val="tx2"/>
                </a:solidFill>
                <a:latin typeface="Aptos" panose="020B0004020202020204" pitchFamily="34" charset="0"/>
              </a:rPr>
              <a:t>Resources in Practice</a:t>
            </a:r>
          </a:p>
        </p:txBody>
      </p:sp>
      <p:sp>
        <p:nvSpPr>
          <p:cNvPr id="3" name="Content Placeholder 2">
            <a:extLst>
              <a:ext uri="{FF2B5EF4-FFF2-40B4-BE49-F238E27FC236}">
                <a16:creationId xmlns:a16="http://schemas.microsoft.com/office/drawing/2014/main" id="{DFFC0F53-C64B-7F75-3068-D5496F516F5A}"/>
              </a:ext>
            </a:extLst>
          </p:cNvPr>
          <p:cNvSpPr>
            <a:spLocks noGrp="1"/>
          </p:cNvSpPr>
          <p:nvPr>
            <p:ph idx="4294967295"/>
          </p:nvPr>
        </p:nvSpPr>
        <p:spPr>
          <a:xfrm>
            <a:off x="414582" y="1690688"/>
            <a:ext cx="10197737" cy="3986213"/>
          </a:xfrm>
          <a:solidFill>
            <a:schemeClr val="accent1">
              <a:lumMod val="20000"/>
              <a:lumOff val="80000"/>
            </a:schemeClr>
          </a:solidFill>
        </p:spPr>
        <p:txBody>
          <a:bodyPr vert="horz" lIns="91440" tIns="45720" rIns="91440" bIns="45720" rtlCol="0" anchor="t">
            <a:normAutofit fontScale="85000" lnSpcReduction="20000"/>
          </a:bodyPr>
          <a:lstStyle/>
          <a:p>
            <a:pPr>
              <a:lnSpc>
                <a:spcPct val="110000"/>
              </a:lnSpc>
            </a:pPr>
            <a:r>
              <a:rPr lang="en-GB">
                <a:solidFill>
                  <a:schemeClr val="tx2"/>
                </a:solidFill>
                <a:latin typeface="Aptos" panose="020B0004020202020204" pitchFamily="34" charset="0"/>
              </a:rPr>
              <a:t>Study assessed the effectiveness of a short (90-minute) training session and engaging with a disability resource pack (The Big Chatty Pack) on educators’ knowledge, confidence and skills in teaching their learners about disability.</a:t>
            </a:r>
          </a:p>
          <a:p>
            <a:pPr>
              <a:lnSpc>
                <a:spcPct val="110000"/>
              </a:lnSpc>
            </a:pPr>
            <a:endParaRPr lang="en-GB">
              <a:solidFill>
                <a:schemeClr val="tx2"/>
              </a:solidFill>
              <a:latin typeface="Aptos" panose="020B0004020202020204" pitchFamily="34" charset="0"/>
            </a:endParaRPr>
          </a:p>
          <a:p>
            <a:pPr>
              <a:lnSpc>
                <a:spcPct val="110000"/>
              </a:lnSpc>
            </a:pPr>
            <a:r>
              <a:rPr lang="en-GB">
                <a:solidFill>
                  <a:schemeClr val="tx2"/>
                </a:solidFill>
                <a:latin typeface="Aptos"/>
                <a:cs typeface="Arial"/>
              </a:rPr>
              <a:t>Mixed methods approach of N = 6 teachers and their (N = circa 150) learners.</a:t>
            </a:r>
          </a:p>
          <a:p>
            <a:pPr>
              <a:lnSpc>
                <a:spcPct val="110000"/>
              </a:lnSpc>
            </a:pPr>
            <a:endParaRPr lang="en-GB">
              <a:solidFill>
                <a:schemeClr val="tx2"/>
              </a:solidFill>
              <a:latin typeface="Aptos" panose="020B0004020202020204" pitchFamily="34" charset="0"/>
            </a:endParaRPr>
          </a:p>
          <a:p>
            <a:pPr>
              <a:lnSpc>
                <a:spcPct val="110000"/>
              </a:lnSpc>
            </a:pPr>
            <a:r>
              <a:rPr lang="en-GB">
                <a:solidFill>
                  <a:schemeClr val="tx2"/>
                </a:solidFill>
                <a:latin typeface="Aptos"/>
                <a:cs typeface="Arial"/>
              </a:rPr>
              <a:t>Promising results suggest easy-to-implement changes to the general education classroom</a:t>
            </a:r>
          </a:p>
          <a:p>
            <a:endParaRPr lang="en-GB">
              <a:latin typeface="Aptos" panose="020B0004020202020204" pitchFamily="34" charset="0"/>
            </a:endParaRPr>
          </a:p>
        </p:txBody>
      </p:sp>
      <p:sp>
        <p:nvSpPr>
          <p:cNvPr id="4" name="TextBox 3">
            <a:extLst>
              <a:ext uri="{FF2B5EF4-FFF2-40B4-BE49-F238E27FC236}">
                <a16:creationId xmlns:a16="http://schemas.microsoft.com/office/drawing/2014/main" id="{1C5A0A14-092C-3BBF-2244-8A4B68F1800F}"/>
              </a:ext>
            </a:extLst>
          </p:cNvPr>
          <p:cNvSpPr txBox="1"/>
          <p:nvPr/>
        </p:nvSpPr>
        <p:spPr>
          <a:xfrm>
            <a:off x="4780701" y="5985043"/>
            <a:ext cx="77724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solidFill>
                  <a:schemeClr val="bg1"/>
                </a:solidFill>
                <a:latin typeface="Aptos"/>
                <a:cs typeface="Times New Roman"/>
              </a:rPr>
              <a:t>Salminen</a:t>
            </a:r>
            <a:r>
              <a:rPr lang="en-US" sz="1200">
                <a:solidFill>
                  <a:schemeClr val="bg1"/>
                </a:solidFill>
                <a:latin typeface="Aptos"/>
                <a:cs typeface="Times New Roman"/>
              </a:rPr>
              <a:t>, L., Uytman, C., &amp; Jones, S.E. (2024) </a:t>
            </a:r>
            <a:r>
              <a:rPr lang="en-GB" sz="1200">
                <a:solidFill>
                  <a:schemeClr val="bg1"/>
                </a:solidFill>
                <a:latin typeface="Aptos"/>
                <a:cs typeface="Times New Roman"/>
              </a:rPr>
              <a:t>.”Gave me confidence as a teacher to approach the subject”: Assessing the Chatty Pack: the impact of engaging with disability representation resources on educators’ knowledge, experience and skills in teaching their learners about disability. Masters Thesis, Queen Margaret University.</a:t>
            </a:r>
          </a:p>
          <a:p>
            <a:r>
              <a:rPr lang="en-GB" sz="1200">
                <a:solidFill>
                  <a:schemeClr val="bg1"/>
                </a:solidFill>
                <a:latin typeface="Aptos"/>
                <a:cs typeface="Times New Roman"/>
              </a:rPr>
              <a:t> </a:t>
            </a:r>
            <a:endParaRPr lang="en-US" sz="1200">
              <a:solidFill>
                <a:schemeClr val="bg1"/>
              </a:solidFill>
              <a:latin typeface="Aptos"/>
              <a:cs typeface="Times New Roman"/>
            </a:endParaRPr>
          </a:p>
        </p:txBody>
      </p:sp>
      <p:sp>
        <p:nvSpPr>
          <p:cNvPr id="5" name="Freeform 5">
            <a:extLst>
              <a:ext uri="{FF2B5EF4-FFF2-40B4-BE49-F238E27FC236}">
                <a16:creationId xmlns:a16="http://schemas.microsoft.com/office/drawing/2014/main" id="{8EAD343E-045C-963A-F0AE-3E342BF2211F}"/>
              </a:ext>
            </a:extLst>
          </p:cNvPr>
          <p:cNvSpPr/>
          <p:nvPr/>
        </p:nvSpPr>
        <p:spPr>
          <a:xfrm>
            <a:off x="9890223" y="3762172"/>
            <a:ext cx="2079919" cy="2049666"/>
          </a:xfrm>
          <a:custGeom>
            <a:avLst/>
            <a:gdLst/>
            <a:ahLst/>
            <a:cxnLst/>
            <a:rect l="l" t="t" r="r" b="b"/>
            <a:pathLst>
              <a:path w="2079919" h="2049666">
                <a:moveTo>
                  <a:pt x="0" y="0"/>
                </a:moveTo>
                <a:lnTo>
                  <a:pt x="2079919" y="0"/>
                </a:lnTo>
                <a:lnTo>
                  <a:pt x="2079919" y="2049665"/>
                </a:lnTo>
                <a:lnTo>
                  <a:pt x="0" y="20496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319508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1928-B8A5-C531-CAEB-65E067053ED4}"/>
              </a:ext>
            </a:extLst>
          </p:cNvPr>
          <p:cNvSpPr>
            <a:spLocks noGrp="1"/>
          </p:cNvSpPr>
          <p:nvPr>
            <p:ph type="title" idx="4294967295"/>
          </p:nvPr>
        </p:nvSpPr>
        <p:spPr>
          <a:xfrm>
            <a:off x="446393" y="370965"/>
            <a:ext cx="10515600" cy="1325563"/>
          </a:xfrm>
        </p:spPr>
        <p:txBody>
          <a:bodyPr/>
          <a:lstStyle/>
          <a:p>
            <a:r>
              <a:rPr lang="en-GB">
                <a:solidFill>
                  <a:schemeClr val="tx2"/>
                </a:solidFill>
                <a:latin typeface="Aptos" panose="020B0004020202020204" pitchFamily="34" charset="0"/>
                <a:cs typeface="Arial"/>
              </a:rPr>
              <a:t>Resources in Practice</a:t>
            </a:r>
            <a:endParaRPr lang="en-GB">
              <a:solidFill>
                <a:schemeClr val="tx2"/>
              </a:solidFill>
              <a:latin typeface="Aptos" panose="020B0004020202020204" pitchFamily="34" charset="0"/>
            </a:endParaRPr>
          </a:p>
        </p:txBody>
      </p:sp>
      <p:pic>
        <p:nvPicPr>
          <p:cNvPr id="4" name="Picture 3" descr="A collage of children playing with toys&#10;&#10;Description automatically generated">
            <a:extLst>
              <a:ext uri="{FF2B5EF4-FFF2-40B4-BE49-F238E27FC236}">
                <a16:creationId xmlns:a16="http://schemas.microsoft.com/office/drawing/2014/main" id="{2E17DACE-08CF-DBF1-8808-D843831C4D9A}"/>
              </a:ext>
            </a:extLst>
          </p:cNvPr>
          <p:cNvPicPr>
            <a:picLocks noChangeAspect="1"/>
          </p:cNvPicPr>
          <p:nvPr/>
        </p:nvPicPr>
        <p:blipFill>
          <a:blip r:embed="rId2"/>
          <a:stretch>
            <a:fillRect/>
          </a:stretch>
        </p:blipFill>
        <p:spPr>
          <a:xfrm rot="420000">
            <a:off x="6844598" y="359433"/>
            <a:ext cx="4641064" cy="6139133"/>
          </a:xfrm>
          <a:prstGeom prst="rect">
            <a:avLst/>
          </a:prstGeom>
        </p:spPr>
      </p:pic>
      <p:pic>
        <p:nvPicPr>
          <p:cNvPr id="5" name="Picture 4" descr="A group of kids using laptops&#10;&#10;Description automatically generated">
            <a:extLst>
              <a:ext uri="{FF2B5EF4-FFF2-40B4-BE49-F238E27FC236}">
                <a16:creationId xmlns:a16="http://schemas.microsoft.com/office/drawing/2014/main" id="{ABB5D521-6EF2-2F34-FE59-FCAE238A2578}"/>
              </a:ext>
            </a:extLst>
          </p:cNvPr>
          <p:cNvPicPr>
            <a:picLocks noChangeAspect="1"/>
          </p:cNvPicPr>
          <p:nvPr/>
        </p:nvPicPr>
        <p:blipFill>
          <a:blip r:embed="rId3"/>
          <a:stretch>
            <a:fillRect/>
          </a:stretch>
        </p:blipFill>
        <p:spPr>
          <a:xfrm>
            <a:off x="842558" y="1696528"/>
            <a:ext cx="4957223" cy="4054416"/>
          </a:xfrm>
          <a:prstGeom prst="rect">
            <a:avLst/>
          </a:prstGeom>
        </p:spPr>
      </p:pic>
      <p:pic>
        <p:nvPicPr>
          <p:cNvPr id="3" name="Picture 2" descr="A logo of a toy&#10;&#10;Description automatically generated">
            <a:extLst>
              <a:ext uri="{FF2B5EF4-FFF2-40B4-BE49-F238E27FC236}">
                <a16:creationId xmlns:a16="http://schemas.microsoft.com/office/drawing/2014/main" id="{9612AD87-6729-F5C2-9FE3-903F248EDD16}"/>
              </a:ext>
            </a:extLst>
          </p:cNvPr>
          <p:cNvPicPr>
            <a:picLocks noChangeAspect="1"/>
          </p:cNvPicPr>
          <p:nvPr/>
        </p:nvPicPr>
        <p:blipFill>
          <a:blip r:embed="rId4"/>
          <a:stretch>
            <a:fillRect/>
          </a:stretch>
        </p:blipFill>
        <p:spPr>
          <a:xfrm>
            <a:off x="5553075" y="5869686"/>
            <a:ext cx="1438275" cy="957453"/>
          </a:xfrm>
          <a:prstGeom prst="rect">
            <a:avLst/>
          </a:prstGeom>
        </p:spPr>
      </p:pic>
    </p:spTree>
    <p:extLst>
      <p:ext uri="{BB962C8B-B14F-4D97-AF65-F5344CB8AC3E}">
        <p14:creationId xmlns:p14="http://schemas.microsoft.com/office/powerpoint/2010/main" val="2527210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BB3450-B85F-5344-97C0-BB1759C6C2C1}"/>
              </a:ext>
            </a:extLst>
          </p:cNvPr>
          <p:cNvSpPr txBox="1"/>
          <p:nvPr/>
        </p:nvSpPr>
        <p:spPr>
          <a:xfrm>
            <a:off x="572493" y="238540"/>
            <a:ext cx="11018520" cy="1001682"/>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5400">
              <a:latin typeface="Arial"/>
              <a:ea typeface="+mj-ea"/>
              <a:cs typeface="Arial"/>
            </a:endParaRPr>
          </a:p>
        </p:txBody>
      </p:sp>
      <p:sp>
        <p:nvSpPr>
          <p:cNvPr id="3" name="TextBox 2">
            <a:extLst>
              <a:ext uri="{FF2B5EF4-FFF2-40B4-BE49-F238E27FC236}">
                <a16:creationId xmlns:a16="http://schemas.microsoft.com/office/drawing/2014/main" id="{22809BCD-E7B0-EE4B-912F-75967EE69867}"/>
              </a:ext>
            </a:extLst>
          </p:cNvPr>
          <p:cNvSpPr txBox="1"/>
          <p:nvPr/>
        </p:nvSpPr>
        <p:spPr>
          <a:xfrm>
            <a:off x="2933294" y="1532267"/>
            <a:ext cx="6713552" cy="4119172"/>
          </a:xfrm>
          <a:prstGeom prst="rect">
            <a:avLst/>
          </a:prstGeom>
          <a:solidFill>
            <a:schemeClr val="accent5">
              <a:lumMod val="20000"/>
              <a:lumOff val="80000"/>
            </a:schemeClr>
          </a:solidFill>
        </p:spPr>
        <p:txBody>
          <a:bodyPr vert="horz" lIns="91440" tIns="45720" rIns="91440" bIns="45720" rtlCol="0" anchor="t">
            <a:normAutofit lnSpcReduction="10000"/>
          </a:bodyPr>
          <a:lstStyle/>
          <a:p>
            <a:pPr marL="57150" algn="ctr">
              <a:lnSpc>
                <a:spcPct val="90000"/>
              </a:lnSpc>
              <a:spcAft>
                <a:spcPts val="600"/>
              </a:spcAft>
            </a:pPr>
            <a:r>
              <a:rPr lang="en-US">
                <a:ea typeface="+mn-lt"/>
                <a:cs typeface="+mn-lt"/>
                <a:hlinkClick r:id="rId3"/>
              </a:rPr>
              <a:t>https://qmutoyboxdiversitylab.com/</a:t>
            </a:r>
            <a:endParaRPr lang="en-US">
              <a:ea typeface="+mn-lt"/>
              <a:cs typeface="+mn-lt"/>
            </a:endParaRPr>
          </a:p>
          <a:p>
            <a:pPr marL="57150" algn="ctr">
              <a:lnSpc>
                <a:spcPct val="90000"/>
              </a:lnSpc>
              <a:spcAft>
                <a:spcPts val="600"/>
              </a:spcAft>
            </a:pPr>
            <a:endParaRPr lang="en-US">
              <a:solidFill>
                <a:srgbClr val="44536A"/>
              </a:solidFill>
              <a:ea typeface="+mn-lt"/>
              <a:cs typeface="+mn-lt"/>
            </a:endParaRPr>
          </a:p>
          <a:p>
            <a:pPr marL="57150" algn="ctr">
              <a:lnSpc>
                <a:spcPct val="90000"/>
              </a:lnSpc>
              <a:spcAft>
                <a:spcPts val="600"/>
              </a:spcAft>
            </a:pPr>
            <a:r>
              <a:rPr lang="en-US">
                <a:solidFill>
                  <a:srgbClr val="44536A"/>
                </a:solidFill>
              </a:rPr>
              <a:t>With thanks to</a:t>
            </a:r>
            <a:endParaRPr lang="en-US">
              <a:solidFill>
                <a:srgbClr val="44536A"/>
              </a:solidFill>
              <a:ea typeface="Calibri"/>
              <a:cs typeface="Calibri"/>
            </a:endParaRPr>
          </a:p>
          <a:p>
            <a:pPr marL="57150" algn="ctr">
              <a:lnSpc>
                <a:spcPct val="90000"/>
              </a:lnSpc>
              <a:spcAft>
                <a:spcPts val="600"/>
              </a:spcAft>
            </a:pPr>
            <a:r>
              <a:rPr lang="en-US">
                <a:solidFill>
                  <a:srgbClr val="44536A"/>
                </a:solidFill>
              </a:rPr>
              <a:t> the QMU Innovation Fund</a:t>
            </a:r>
            <a:endParaRPr lang="en-US">
              <a:solidFill>
                <a:srgbClr val="44536A"/>
              </a:solidFill>
              <a:ea typeface="Calibri"/>
              <a:cs typeface="Calibri"/>
            </a:endParaRPr>
          </a:p>
          <a:p>
            <a:pPr marL="57150" algn="ctr">
              <a:lnSpc>
                <a:spcPct val="90000"/>
              </a:lnSpc>
              <a:spcAft>
                <a:spcPts val="600"/>
              </a:spcAft>
            </a:pPr>
            <a:r>
              <a:rPr lang="en-US">
                <a:solidFill>
                  <a:srgbClr val="44536A"/>
                </a:solidFill>
                <a:ea typeface="Calibri"/>
                <a:cs typeface="Calibri"/>
              </a:rPr>
              <a:t>Laura Salminen and Catriona Rennie. </a:t>
            </a:r>
          </a:p>
          <a:p>
            <a:pPr marL="57150" algn="ctr">
              <a:lnSpc>
                <a:spcPct val="90000"/>
              </a:lnSpc>
              <a:spcAft>
                <a:spcPts val="600"/>
              </a:spcAft>
            </a:pPr>
            <a:r>
              <a:rPr lang="en-US">
                <a:solidFill>
                  <a:srgbClr val="44536A"/>
                </a:solidFill>
              </a:rPr>
              <a:t>Rebecca Atkinson and Karen Newell at </a:t>
            </a:r>
            <a:r>
              <a:rPr lang="en-US" err="1">
                <a:solidFill>
                  <a:srgbClr val="44536A"/>
                </a:solidFill>
              </a:rPr>
              <a:t>ToyLikeMe</a:t>
            </a:r>
            <a:r>
              <a:rPr lang="en-US">
                <a:solidFill>
                  <a:srgbClr val="44536A"/>
                </a:solidFill>
              </a:rPr>
              <a:t>, </a:t>
            </a:r>
            <a:r>
              <a:rPr lang="en-US">
                <a:solidFill>
                  <a:srgbClr val="44536A"/>
                </a:solidFill>
                <a:hlinkClick r:id="rId4">
                  <a:extLst>
                    <a:ext uri="{A12FA001-AC4F-418D-AE19-62706E023703}">
                      <ahyp:hlinkClr xmlns:ahyp="http://schemas.microsoft.com/office/drawing/2018/hyperlinkcolor" val="tx"/>
                    </a:ext>
                  </a:extLst>
                </a:hlinkClick>
              </a:rPr>
              <a:t>https://www.toylikeme.org/</a:t>
            </a:r>
            <a:r>
              <a:rPr lang="en-US">
                <a:solidFill>
                  <a:srgbClr val="44536A"/>
                </a:solidFill>
              </a:rPr>
              <a:t> </a:t>
            </a:r>
            <a:endParaRPr lang="en-US">
              <a:solidFill>
                <a:srgbClr val="44536A"/>
              </a:solidFill>
              <a:ea typeface="Calibri"/>
              <a:cs typeface="Calibri"/>
            </a:endParaRPr>
          </a:p>
          <a:p>
            <a:pPr marL="57150" algn="ctr" defTabSz="914400">
              <a:lnSpc>
                <a:spcPct val="90000"/>
              </a:lnSpc>
              <a:spcAft>
                <a:spcPts val="600"/>
              </a:spcAft>
            </a:pPr>
            <a:endParaRPr lang="en-US">
              <a:solidFill>
                <a:srgbClr val="44536A"/>
              </a:solidFill>
              <a:ea typeface="Calibri"/>
              <a:cs typeface="Calibri"/>
            </a:endParaRPr>
          </a:p>
          <a:p>
            <a:pPr marL="57150" algn="ctr">
              <a:lnSpc>
                <a:spcPct val="90000"/>
              </a:lnSpc>
              <a:spcAft>
                <a:spcPts val="600"/>
              </a:spcAft>
            </a:pPr>
            <a:r>
              <a:rPr lang="en-US">
                <a:solidFill>
                  <a:srgbClr val="44536A"/>
                </a:solidFill>
                <a:cs typeface="Calibri"/>
              </a:rPr>
              <a:t>the students of our </a:t>
            </a:r>
            <a:r>
              <a:rPr lang="en-US" err="1">
                <a:solidFill>
                  <a:srgbClr val="44536A"/>
                </a:solidFill>
                <a:cs typeface="Calibri"/>
              </a:rPr>
              <a:t>ToyBox</a:t>
            </a:r>
            <a:r>
              <a:rPr lang="en-US">
                <a:solidFill>
                  <a:srgbClr val="44536A"/>
                </a:solidFill>
                <a:cs typeface="Calibri"/>
              </a:rPr>
              <a:t> Research Group</a:t>
            </a:r>
            <a:endParaRPr lang="en-US">
              <a:solidFill>
                <a:srgbClr val="44536A"/>
              </a:solidFill>
              <a:ea typeface="Calibri"/>
              <a:cs typeface="Calibri"/>
            </a:endParaRPr>
          </a:p>
          <a:p>
            <a:pPr marL="57150" algn="ctr">
              <a:lnSpc>
                <a:spcPct val="90000"/>
              </a:lnSpc>
              <a:spcAft>
                <a:spcPts val="600"/>
              </a:spcAft>
            </a:pPr>
            <a:endParaRPr lang="en-US">
              <a:solidFill>
                <a:srgbClr val="44536A"/>
              </a:solidFill>
              <a:ea typeface="Calibri"/>
              <a:cs typeface="Calibri"/>
            </a:endParaRPr>
          </a:p>
          <a:p>
            <a:pPr marL="57150" algn="ctr">
              <a:lnSpc>
                <a:spcPct val="90000"/>
              </a:lnSpc>
              <a:spcAft>
                <a:spcPts val="600"/>
              </a:spcAft>
            </a:pPr>
            <a:r>
              <a:rPr lang="en-US">
                <a:solidFill>
                  <a:srgbClr val="44536A"/>
                </a:solidFill>
                <a:cs typeface="Calibri"/>
              </a:rPr>
              <a:t>Michael Grant @ Raw Films</a:t>
            </a:r>
            <a:endParaRPr lang="en-US">
              <a:solidFill>
                <a:srgbClr val="44536A"/>
              </a:solidFill>
              <a:ea typeface="Calibri"/>
              <a:cs typeface="Calibri"/>
            </a:endParaRPr>
          </a:p>
          <a:p>
            <a:pPr marL="57150" algn="ctr">
              <a:lnSpc>
                <a:spcPct val="90000"/>
              </a:lnSpc>
              <a:spcAft>
                <a:spcPts val="600"/>
              </a:spcAft>
            </a:pPr>
            <a:endParaRPr lang="en-US">
              <a:solidFill>
                <a:srgbClr val="44536A"/>
              </a:solidFill>
              <a:ea typeface="Calibri"/>
              <a:cs typeface="Calibri"/>
            </a:endParaRPr>
          </a:p>
          <a:p>
            <a:pPr marL="57150" algn="ctr">
              <a:lnSpc>
                <a:spcPct val="90000"/>
              </a:lnSpc>
              <a:spcAft>
                <a:spcPts val="600"/>
              </a:spcAft>
            </a:pPr>
            <a:r>
              <a:rPr lang="en-US">
                <a:solidFill>
                  <a:srgbClr val="44536A"/>
                </a:solidFill>
              </a:rPr>
              <a:t>and to our fantastic participants and video stars</a:t>
            </a:r>
            <a:endParaRPr lang="en-US">
              <a:solidFill>
                <a:srgbClr val="44536A"/>
              </a:solidFill>
              <a:ea typeface="Calibri"/>
              <a:cs typeface="Calibri"/>
            </a:endParaRPr>
          </a:p>
          <a:p>
            <a:pPr marL="57150" algn="ctr" defTabSz="914400">
              <a:lnSpc>
                <a:spcPct val="90000"/>
              </a:lnSpc>
              <a:spcAft>
                <a:spcPts val="600"/>
              </a:spcAft>
            </a:pPr>
            <a:endParaRPr lang="en-US" sz="2200">
              <a:solidFill>
                <a:srgbClr val="44536A"/>
              </a:solidFill>
              <a:cs typeface="Calibri"/>
            </a:endParaRPr>
          </a:p>
          <a:p>
            <a:pPr marL="57150" defTabSz="914400">
              <a:lnSpc>
                <a:spcPct val="90000"/>
              </a:lnSpc>
              <a:spcAft>
                <a:spcPts val="600"/>
              </a:spcAft>
            </a:pPr>
            <a:endParaRPr lang="en-US" sz="2200">
              <a:solidFill>
                <a:srgbClr val="44536A"/>
              </a:solidFill>
              <a:cs typeface="Calibri"/>
            </a:endParaRPr>
          </a:p>
        </p:txBody>
      </p:sp>
      <p:sp>
        <p:nvSpPr>
          <p:cNvPr id="7" name="TextBox 6">
            <a:extLst>
              <a:ext uri="{FF2B5EF4-FFF2-40B4-BE49-F238E27FC236}">
                <a16:creationId xmlns:a16="http://schemas.microsoft.com/office/drawing/2014/main" id="{CB0ECDCE-56EA-EA39-423D-CFA6B4A809B4}"/>
              </a:ext>
            </a:extLst>
          </p:cNvPr>
          <p:cNvSpPr txBox="1"/>
          <p:nvPr/>
        </p:nvSpPr>
        <p:spPr>
          <a:xfrm>
            <a:off x="9014985" y="5970591"/>
            <a:ext cx="2958866" cy="8853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1400">
                <a:solidFill>
                  <a:srgbClr val="44536A"/>
                </a:solidFill>
                <a:ea typeface="+mn-lt"/>
                <a:cs typeface="+mn-lt"/>
                <a:hlinkClick r:id="rId5">
                  <a:extLst>
                    <a:ext uri="{A12FA001-AC4F-418D-AE19-62706E023703}">
                      <ahyp:hlinkClr xmlns:ahyp="http://schemas.microsoft.com/office/drawing/2018/hyperlinkcolor" val="tx"/>
                    </a:ext>
                  </a:extLst>
                </a:hlinkClick>
              </a:rPr>
              <a:t>ToyBoxResearchGroup@qmu.ac.uk</a:t>
            </a:r>
            <a:endParaRPr lang="en-US" sz="1400">
              <a:solidFill>
                <a:srgbClr val="44536A"/>
              </a:solidFill>
              <a:ea typeface="+mn-lt"/>
              <a:cs typeface="+mn-lt"/>
            </a:endParaRPr>
          </a:p>
          <a:p>
            <a:pPr>
              <a:lnSpc>
                <a:spcPct val="90000"/>
              </a:lnSpc>
              <a:spcBef>
                <a:spcPts val="1000"/>
              </a:spcBef>
            </a:pPr>
            <a:r>
              <a:rPr lang="en-GB" sz="1400">
                <a:solidFill>
                  <a:srgbClr val="44536A"/>
                </a:solidFill>
                <a:ea typeface="+mn-lt"/>
                <a:cs typeface="+mn-lt"/>
              </a:rPr>
              <a:t>             @QMUToyresearch</a:t>
            </a:r>
            <a:endParaRPr lang="en-US" sz="1400">
              <a:solidFill>
                <a:srgbClr val="44536A"/>
              </a:solidFill>
              <a:ea typeface="+mn-lt"/>
              <a:cs typeface="+mn-lt"/>
            </a:endParaRPr>
          </a:p>
          <a:p>
            <a:endParaRPr lang="en-GB">
              <a:solidFill>
                <a:srgbClr val="000000"/>
              </a:solidFill>
              <a:ea typeface="+mn-lt"/>
              <a:cs typeface="+mn-lt"/>
            </a:endParaRPr>
          </a:p>
        </p:txBody>
      </p:sp>
      <p:pic>
        <p:nvPicPr>
          <p:cNvPr id="10" name="Picture 9" descr="A white x on a black background&#10;&#10;Description automatically generated">
            <a:extLst>
              <a:ext uri="{FF2B5EF4-FFF2-40B4-BE49-F238E27FC236}">
                <a16:creationId xmlns:a16="http://schemas.microsoft.com/office/drawing/2014/main" id="{F3C9BA62-410F-4938-95A4-6973A902AC19}"/>
              </a:ext>
            </a:extLst>
          </p:cNvPr>
          <p:cNvPicPr>
            <a:picLocks noChangeAspect="1"/>
          </p:cNvPicPr>
          <p:nvPr/>
        </p:nvPicPr>
        <p:blipFill>
          <a:blip r:embed="rId6"/>
          <a:stretch>
            <a:fillRect/>
          </a:stretch>
        </p:blipFill>
        <p:spPr>
          <a:xfrm>
            <a:off x="9181027" y="6289324"/>
            <a:ext cx="435740" cy="435740"/>
          </a:xfrm>
          <a:prstGeom prst="rect">
            <a:avLst/>
          </a:prstGeom>
        </p:spPr>
      </p:pic>
      <p:sp>
        <p:nvSpPr>
          <p:cNvPr id="9" name="Title 8">
            <a:extLst>
              <a:ext uri="{FF2B5EF4-FFF2-40B4-BE49-F238E27FC236}">
                <a16:creationId xmlns:a16="http://schemas.microsoft.com/office/drawing/2014/main" id="{C2EE6A06-AE2F-DE1F-EC7D-897E8FC68733}"/>
              </a:ext>
            </a:extLst>
          </p:cNvPr>
          <p:cNvSpPr>
            <a:spLocks noGrp="1"/>
          </p:cNvSpPr>
          <p:nvPr>
            <p:ph type="ctrTitle"/>
          </p:nvPr>
        </p:nvSpPr>
        <p:spPr>
          <a:xfrm>
            <a:off x="1567916" y="203074"/>
            <a:ext cx="9144000" cy="1172104"/>
          </a:xfrm>
        </p:spPr>
        <p:txBody>
          <a:bodyPr>
            <a:normAutofit fontScale="90000"/>
          </a:bodyPr>
          <a:lstStyle/>
          <a:p>
            <a:r>
              <a:rPr lang="en-US" sz="5400">
                <a:solidFill>
                  <a:srgbClr val="44536A"/>
                </a:solidFill>
                <a:latin typeface="Aptos" panose="020B0004020202020204" pitchFamily="34" charset="0"/>
              </a:rPr>
              <a:t>Thank you for your participation</a:t>
            </a:r>
            <a:endParaRPr lang="en-US">
              <a:latin typeface="Aptos" panose="020B0004020202020204" pitchFamily="34" charset="0"/>
            </a:endParaRPr>
          </a:p>
        </p:txBody>
      </p:sp>
      <p:pic>
        <p:nvPicPr>
          <p:cNvPr id="12" name="Picture 11" descr="Rebecca Atkinson from toy like me , wearing black framed glasses, holding two dolls, also wearing glasses and holding white canes">
            <a:extLst>
              <a:ext uri="{FF2B5EF4-FFF2-40B4-BE49-F238E27FC236}">
                <a16:creationId xmlns:a16="http://schemas.microsoft.com/office/drawing/2014/main" id="{B00D73F2-54B0-7694-690D-2950EE97D6CE}"/>
              </a:ext>
            </a:extLst>
          </p:cNvPr>
          <p:cNvPicPr>
            <a:picLocks noChangeAspect="1"/>
          </p:cNvPicPr>
          <p:nvPr/>
        </p:nvPicPr>
        <p:blipFill>
          <a:blip r:embed="rId7"/>
          <a:stretch>
            <a:fillRect/>
          </a:stretch>
        </p:blipFill>
        <p:spPr>
          <a:xfrm>
            <a:off x="674255" y="1892457"/>
            <a:ext cx="1708940" cy="1386919"/>
          </a:xfrm>
          <a:prstGeom prst="flowChartConnector">
            <a:avLst/>
          </a:prstGeom>
        </p:spPr>
      </p:pic>
      <p:pic>
        <p:nvPicPr>
          <p:cNvPr id="13" name="Picture 12" descr="Karen Newell from Toylikeme showing teddy bear hearing aids and other representative toys">
            <a:extLst>
              <a:ext uri="{FF2B5EF4-FFF2-40B4-BE49-F238E27FC236}">
                <a16:creationId xmlns:a16="http://schemas.microsoft.com/office/drawing/2014/main" id="{3B48BD17-3DA7-58CD-CD32-F6B7AD4A1F13}"/>
              </a:ext>
            </a:extLst>
          </p:cNvPr>
          <p:cNvPicPr>
            <a:picLocks noChangeAspect="1"/>
          </p:cNvPicPr>
          <p:nvPr/>
        </p:nvPicPr>
        <p:blipFill rotWithShape="1">
          <a:blip r:embed="rId8"/>
          <a:srcRect t="33113" r="34899" b="662"/>
          <a:stretch/>
        </p:blipFill>
        <p:spPr>
          <a:xfrm>
            <a:off x="678518" y="3921875"/>
            <a:ext cx="1584667" cy="1617722"/>
          </a:xfrm>
          <a:prstGeom prst="flowChartConnector">
            <a:avLst/>
          </a:prstGeom>
        </p:spPr>
      </p:pic>
      <p:pic>
        <p:nvPicPr>
          <p:cNvPr id="14" name="Picture 5" descr=" a group of smiling girls posing for a picture">
            <a:extLst>
              <a:ext uri="{FF2B5EF4-FFF2-40B4-BE49-F238E27FC236}">
                <a16:creationId xmlns:a16="http://schemas.microsoft.com/office/drawing/2014/main" id="{73D77573-6E6C-6FB4-5648-A7DB4C7B91AE}"/>
              </a:ext>
            </a:extLst>
          </p:cNvPr>
          <p:cNvPicPr>
            <a:picLocks noChangeAspect="1"/>
          </p:cNvPicPr>
          <p:nvPr/>
        </p:nvPicPr>
        <p:blipFill rotWithShape="1">
          <a:blip r:embed="rId9"/>
          <a:srcRect l="8628" r="8628"/>
          <a:stretch/>
        </p:blipFill>
        <p:spPr>
          <a:xfrm>
            <a:off x="9915928" y="1725843"/>
            <a:ext cx="1591976" cy="1442977"/>
          </a:xfrm>
          <a:prstGeom prst="flowChartConnector">
            <a:avLst/>
          </a:prstGeom>
        </p:spPr>
      </p:pic>
      <p:pic>
        <p:nvPicPr>
          <p:cNvPr id="2" name="Picture 1" descr="Some of our research group, Laura, Laura, Val, Catriona, Sian and Clare">
            <a:extLst>
              <a:ext uri="{FF2B5EF4-FFF2-40B4-BE49-F238E27FC236}">
                <a16:creationId xmlns:a16="http://schemas.microsoft.com/office/drawing/2014/main" id="{24B4266E-1EA7-BCC6-0E47-67123BBEA97B}"/>
              </a:ext>
            </a:extLst>
          </p:cNvPr>
          <p:cNvPicPr>
            <a:picLocks noChangeAspect="1"/>
          </p:cNvPicPr>
          <p:nvPr/>
        </p:nvPicPr>
        <p:blipFill rotWithShape="1">
          <a:blip r:embed="rId10"/>
          <a:srcRect r="20483"/>
          <a:stretch/>
        </p:blipFill>
        <p:spPr>
          <a:xfrm>
            <a:off x="9852539" y="3883298"/>
            <a:ext cx="1855257" cy="1560525"/>
          </a:xfrm>
          <a:prstGeom prst="flowChartConnector">
            <a:avLst/>
          </a:prstGeom>
        </p:spPr>
      </p:pic>
      <p:pic>
        <p:nvPicPr>
          <p:cNvPr id="11" name="Picture 10" descr="Original Logo.png">
            <a:extLst>
              <a:ext uri="{FF2B5EF4-FFF2-40B4-BE49-F238E27FC236}">
                <a16:creationId xmlns:a16="http://schemas.microsoft.com/office/drawing/2014/main" id="{7D3B6A78-3AF6-BFEE-1B40-E188A6F56E36}"/>
              </a:ext>
            </a:extLst>
          </p:cNvPr>
          <p:cNvPicPr>
            <a:picLocks noChangeAspect="1"/>
          </p:cNvPicPr>
          <p:nvPr/>
        </p:nvPicPr>
        <p:blipFill>
          <a:blip r:embed="rId11"/>
          <a:stretch>
            <a:fillRect/>
          </a:stretch>
        </p:blipFill>
        <p:spPr>
          <a:xfrm>
            <a:off x="5801699" y="5741340"/>
            <a:ext cx="1714503" cy="1115090"/>
          </a:xfrm>
          <a:prstGeom prst="rect">
            <a:avLst/>
          </a:prstGeom>
        </p:spPr>
      </p:pic>
    </p:spTree>
    <p:extLst>
      <p:ext uri="{BB962C8B-B14F-4D97-AF65-F5344CB8AC3E}">
        <p14:creationId xmlns:p14="http://schemas.microsoft.com/office/powerpoint/2010/main" val="3548687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D0B143-AA18-BFE4-5522-8A7D9D70AFDA}"/>
              </a:ext>
            </a:extLst>
          </p:cNvPr>
          <p:cNvSpPr>
            <a:spLocks noGrp="1"/>
          </p:cNvSpPr>
          <p:nvPr>
            <p:ph type="body" sz="half" idx="2"/>
          </p:nvPr>
        </p:nvSpPr>
        <p:spPr>
          <a:xfrm>
            <a:off x="447582" y="4477870"/>
            <a:ext cx="5209707" cy="1189412"/>
          </a:xfrm>
        </p:spPr>
        <p:txBody>
          <a:bodyPr vert="horz" lIns="91440" tIns="45720" rIns="91440" bIns="45720" rtlCol="0" anchor="t">
            <a:normAutofit/>
          </a:bodyPr>
          <a:lstStyle/>
          <a:p>
            <a:r>
              <a:rPr lang="en-US" sz="2400">
                <a:latin typeface="Arial"/>
                <a:cs typeface="Arial"/>
                <a:hlinkClick r:id="rId2"/>
              </a:rPr>
              <a:t>https://app.onlinesurveys.jisc.ac.uk/s/qmu/call-disability-literacy-through-imagination-and-play-webinar</a:t>
            </a:r>
            <a:r>
              <a:rPr lang="en-US" sz="2400">
                <a:latin typeface="Arial"/>
                <a:cs typeface="Arial"/>
              </a:rPr>
              <a:t> </a:t>
            </a:r>
            <a:endParaRPr lang="en-US" sz="2400"/>
          </a:p>
        </p:txBody>
      </p:sp>
      <p:sp>
        <p:nvSpPr>
          <p:cNvPr id="2" name="Title 1">
            <a:extLst>
              <a:ext uri="{FF2B5EF4-FFF2-40B4-BE49-F238E27FC236}">
                <a16:creationId xmlns:a16="http://schemas.microsoft.com/office/drawing/2014/main" id="{B5C27095-2876-D545-0E30-08A6ADA906F8}"/>
              </a:ext>
            </a:extLst>
          </p:cNvPr>
          <p:cNvSpPr>
            <a:spLocks noGrp="1"/>
          </p:cNvSpPr>
          <p:nvPr>
            <p:ph type="title"/>
          </p:nvPr>
        </p:nvSpPr>
        <p:spPr>
          <a:xfrm>
            <a:off x="434790" y="667684"/>
            <a:ext cx="5220911" cy="2158244"/>
          </a:xfrm>
        </p:spPr>
        <p:txBody>
          <a:bodyPr>
            <a:normAutofit/>
          </a:bodyPr>
          <a:lstStyle/>
          <a:p>
            <a:r>
              <a:rPr lang="en-US" b="1" u="sng">
                <a:solidFill>
                  <a:schemeClr val="tx2"/>
                </a:solidFill>
                <a:latin typeface="Arial"/>
                <a:cs typeface="Arial"/>
              </a:rPr>
              <a:t>Feedback</a:t>
            </a:r>
            <a:br>
              <a:rPr lang="en-US">
                <a:solidFill>
                  <a:schemeClr val="tx2"/>
                </a:solidFill>
                <a:latin typeface="Arial"/>
                <a:cs typeface="Arial"/>
              </a:rPr>
            </a:br>
            <a:br>
              <a:rPr lang="en-US" sz="2800">
                <a:latin typeface="Arial"/>
                <a:cs typeface="Arial"/>
              </a:rPr>
            </a:br>
            <a:r>
              <a:rPr lang="en-US" sz="2800">
                <a:solidFill>
                  <a:schemeClr val="tx2"/>
                </a:solidFill>
                <a:latin typeface="Arial"/>
                <a:cs typeface="Arial"/>
              </a:rPr>
              <a:t>This also gives you a link to sign up to our Disability Literacy in Educational Settings Network</a:t>
            </a:r>
            <a:endParaRPr lang="en-US" sz="2800">
              <a:solidFill>
                <a:schemeClr val="tx2"/>
              </a:solidFill>
            </a:endParaRPr>
          </a:p>
        </p:txBody>
      </p:sp>
      <p:pic>
        <p:nvPicPr>
          <p:cNvPr id="3" name="Content Placeholder 2" descr="A qr code with a black and white background&#10;&#10;Description automatically generated">
            <a:extLst>
              <a:ext uri="{FF2B5EF4-FFF2-40B4-BE49-F238E27FC236}">
                <a16:creationId xmlns:a16="http://schemas.microsoft.com/office/drawing/2014/main" id="{95F699A8-9818-3F9C-6FDA-EC9A414048D5}"/>
              </a:ext>
            </a:extLst>
          </p:cNvPr>
          <p:cNvPicPr>
            <a:picLocks noGrp="1" noChangeAspect="1"/>
          </p:cNvPicPr>
          <p:nvPr>
            <p:ph idx="1"/>
          </p:nvPr>
        </p:nvPicPr>
        <p:blipFill>
          <a:blip r:embed="rId3"/>
          <a:stretch>
            <a:fillRect/>
          </a:stretch>
        </p:blipFill>
        <p:spPr>
          <a:xfrm>
            <a:off x="6094713" y="530795"/>
            <a:ext cx="5068017" cy="5125527"/>
          </a:xfrm>
        </p:spPr>
      </p:pic>
    </p:spTree>
    <p:extLst>
      <p:ext uri="{BB962C8B-B14F-4D97-AF65-F5344CB8AC3E}">
        <p14:creationId xmlns:p14="http://schemas.microsoft.com/office/powerpoint/2010/main" val="708947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2A5F6-D308-E2FE-7732-CEB0251E1FAC}"/>
              </a:ext>
            </a:extLst>
          </p:cNvPr>
          <p:cNvSpPr txBox="1"/>
          <p:nvPr/>
        </p:nvSpPr>
        <p:spPr>
          <a:xfrm>
            <a:off x="681753" y="352425"/>
            <a:ext cx="6619875" cy="707886"/>
          </a:xfrm>
          <a:prstGeom prst="rect">
            <a:avLst/>
          </a:prstGeom>
          <a:noFill/>
        </p:spPr>
        <p:txBody>
          <a:bodyPr wrap="square" lIns="91440" tIns="45720" rIns="91440" bIns="45720" rtlCol="0" anchor="t">
            <a:spAutoFit/>
          </a:bodyPr>
          <a:lstStyle/>
          <a:p>
            <a:r>
              <a:rPr lang="en-GB" sz="4000">
                <a:solidFill>
                  <a:schemeClr val="tx2"/>
                </a:solidFill>
                <a:latin typeface="Aptos" panose="020B0004020202020204" pitchFamily="34" charset="0"/>
              </a:rPr>
              <a:t>Support and signposting</a:t>
            </a:r>
          </a:p>
        </p:txBody>
      </p:sp>
      <p:sp>
        <p:nvSpPr>
          <p:cNvPr id="3" name="TextBox 2">
            <a:extLst>
              <a:ext uri="{FF2B5EF4-FFF2-40B4-BE49-F238E27FC236}">
                <a16:creationId xmlns:a16="http://schemas.microsoft.com/office/drawing/2014/main" id="{540AFF6C-D9C6-C7E2-7205-57B0867C2B02}"/>
              </a:ext>
            </a:extLst>
          </p:cNvPr>
          <p:cNvSpPr txBox="1"/>
          <p:nvPr/>
        </p:nvSpPr>
        <p:spPr>
          <a:xfrm>
            <a:off x="681753" y="1060311"/>
            <a:ext cx="10998618" cy="4708981"/>
          </a:xfrm>
          <a:prstGeom prst="rect">
            <a:avLst/>
          </a:prstGeom>
          <a:solidFill>
            <a:schemeClr val="bg2"/>
          </a:solidFill>
        </p:spPr>
        <p:txBody>
          <a:bodyPr wrap="square" lIns="91440" tIns="45720" rIns="91440" bIns="45720" rtlCol="0" anchor="t">
            <a:spAutoFit/>
          </a:bodyPr>
          <a:lstStyle/>
          <a:p>
            <a:r>
              <a:rPr lang="en-GB" sz="2000" b="1" err="1">
                <a:latin typeface="Aptos" panose="020B0004020202020204" pitchFamily="34" charset="0"/>
              </a:rPr>
              <a:t>ToyLikeMe</a:t>
            </a:r>
            <a:r>
              <a:rPr lang="en-GB" sz="2000" b="1">
                <a:latin typeface="Aptos" panose="020B0004020202020204" pitchFamily="34" charset="0"/>
              </a:rPr>
              <a:t>: </a:t>
            </a:r>
            <a:r>
              <a:rPr lang="en-GB" sz="2000">
                <a:latin typeface="Aptos" panose="020B0004020202020204" pitchFamily="34" charset="0"/>
                <a:ea typeface="+mn-lt"/>
                <a:cs typeface="+mn-lt"/>
                <a:hlinkClick r:id="rId3"/>
              </a:rPr>
              <a:t>https://www.toylikeme.org/</a:t>
            </a:r>
            <a:endParaRPr lang="en-GB" sz="2000" b="1">
              <a:latin typeface="Aptos" panose="020B0004020202020204" pitchFamily="34" charset="0"/>
            </a:endParaRPr>
          </a:p>
          <a:p>
            <a:endParaRPr lang="en-GB" sz="2000">
              <a:latin typeface="Aptos" panose="020B0004020202020204" pitchFamily="34" charset="0"/>
              <a:cs typeface="Calibri"/>
            </a:endParaRPr>
          </a:p>
          <a:p>
            <a:r>
              <a:rPr lang="en-GB" sz="2000" b="1">
                <a:latin typeface="Aptos" panose="020B0004020202020204" pitchFamily="34" charset="0"/>
                <a:cs typeface="Calibri"/>
              </a:rPr>
              <a:t>The LUNA Project:</a:t>
            </a:r>
            <a:r>
              <a:rPr lang="en-GB" sz="2000">
                <a:latin typeface="Aptos" panose="020B0004020202020204" pitchFamily="34" charset="0"/>
                <a:cs typeface="Calibri"/>
              </a:rPr>
              <a:t> </a:t>
            </a:r>
            <a:r>
              <a:rPr lang="en-GB" sz="2000">
                <a:latin typeface="Aptos" panose="020B0004020202020204" pitchFamily="34" charset="0"/>
                <a:ea typeface="+mn-lt"/>
                <a:cs typeface="+mn-lt"/>
                <a:hlinkClick r:id="rId4"/>
              </a:rPr>
              <a:t>https://www.thelunaproject.org.uk/</a:t>
            </a:r>
            <a:r>
              <a:rPr lang="en-GB" sz="2000">
                <a:latin typeface="Aptos" panose="020B0004020202020204" pitchFamily="34" charset="0"/>
                <a:ea typeface="+mn-lt"/>
                <a:cs typeface="+mn-lt"/>
              </a:rPr>
              <a:t> </a:t>
            </a:r>
            <a:endParaRPr lang="en-GB" sz="2000">
              <a:latin typeface="Aptos" panose="020B0004020202020204" pitchFamily="34" charset="0"/>
              <a:cs typeface="Calibri"/>
            </a:endParaRPr>
          </a:p>
          <a:p>
            <a:endParaRPr lang="en-GB" sz="2000" b="1">
              <a:latin typeface="Aptos" panose="020B0004020202020204" pitchFamily="34" charset="0"/>
              <a:cs typeface="Calibri"/>
            </a:endParaRPr>
          </a:p>
          <a:p>
            <a:r>
              <a:rPr lang="en-GB" sz="2000" b="1">
                <a:latin typeface="Aptos" panose="020B0004020202020204" pitchFamily="34" charset="0"/>
              </a:rPr>
              <a:t>I Am Me Scotland: </a:t>
            </a:r>
            <a:r>
              <a:rPr lang="en-GB" sz="2000" b="1">
                <a:latin typeface="Aptos" panose="020B0004020202020204" pitchFamily="34" charset="0"/>
                <a:hlinkClick r:id="rId5"/>
              </a:rPr>
              <a:t>https://iammescotland.co.uk/</a:t>
            </a:r>
            <a:r>
              <a:rPr lang="en-GB" sz="2000" b="1">
                <a:latin typeface="Aptos" panose="020B0004020202020204" pitchFamily="34" charset="0"/>
              </a:rPr>
              <a:t>  </a:t>
            </a:r>
            <a:endParaRPr lang="en-GB" sz="2000">
              <a:latin typeface="Aptos" panose="020B0004020202020204" pitchFamily="34" charset="0"/>
            </a:endParaRPr>
          </a:p>
          <a:p>
            <a:endParaRPr lang="en-GB" sz="2000" b="1">
              <a:latin typeface="Aptos" panose="020B0004020202020204" pitchFamily="34" charset="0"/>
            </a:endParaRPr>
          </a:p>
          <a:p>
            <a:r>
              <a:rPr lang="en-GB" sz="2000" b="1">
                <a:latin typeface="Aptos" panose="020B0004020202020204" pitchFamily="34" charset="0"/>
              </a:rPr>
              <a:t>Scope: </a:t>
            </a:r>
            <a:r>
              <a:rPr lang="en-GB" sz="2000" b="1">
                <a:latin typeface="Aptos" panose="020B0004020202020204" pitchFamily="34" charset="0"/>
                <a:hlinkClick r:id="rId6"/>
              </a:rPr>
              <a:t>https://www.scope.org.uk/advice-and-support/disability-discrimination-at-work/</a:t>
            </a:r>
            <a:endParaRPr lang="en-GB" sz="2000" b="1">
              <a:latin typeface="Aptos" panose="020B0004020202020204" pitchFamily="34" charset="0"/>
            </a:endParaRPr>
          </a:p>
          <a:p>
            <a:endParaRPr lang="en-GB" sz="2000" b="1">
              <a:latin typeface="Aptos" panose="020B0004020202020204" pitchFamily="34" charset="0"/>
            </a:endParaRPr>
          </a:p>
          <a:p>
            <a:r>
              <a:rPr lang="en-GB" sz="2000" b="1">
                <a:latin typeface="Aptos" panose="020B0004020202020204" pitchFamily="34" charset="0"/>
              </a:rPr>
              <a:t>Glasgow Disability Alliance:  </a:t>
            </a:r>
            <a:r>
              <a:rPr lang="en-GB" sz="2000" b="1">
                <a:latin typeface="Aptos" panose="020B0004020202020204" pitchFamily="34" charset="0"/>
                <a:hlinkClick r:id="rId7"/>
              </a:rPr>
              <a:t>https://gda.scot/</a:t>
            </a:r>
            <a:r>
              <a:rPr lang="en-GB" sz="2000" b="1">
                <a:latin typeface="Aptos" panose="020B0004020202020204" pitchFamily="34" charset="0"/>
              </a:rPr>
              <a:t> </a:t>
            </a:r>
          </a:p>
          <a:p>
            <a:endParaRPr lang="en-GB" sz="2000" b="1">
              <a:latin typeface="Aptos" panose="020B0004020202020204" pitchFamily="34" charset="0"/>
            </a:endParaRPr>
          </a:p>
          <a:p>
            <a:r>
              <a:rPr lang="en-GB" sz="2000" b="1">
                <a:latin typeface="Aptos" panose="020B0004020202020204" pitchFamily="34" charset="0"/>
              </a:rPr>
              <a:t>The Alliance: </a:t>
            </a:r>
            <a:r>
              <a:rPr lang="en-GB" sz="2000" b="1">
                <a:latin typeface="Aptos" panose="020B0004020202020204" pitchFamily="34" charset="0"/>
                <a:hlinkClick r:id="rId8"/>
              </a:rPr>
              <a:t>https://www.alliance-scotland.org.uk/about-the-alliance/</a:t>
            </a:r>
            <a:r>
              <a:rPr lang="en-GB" sz="2000" b="1">
                <a:latin typeface="Aptos" panose="020B0004020202020204" pitchFamily="34" charset="0"/>
              </a:rPr>
              <a:t> </a:t>
            </a:r>
          </a:p>
          <a:p>
            <a:endParaRPr lang="en-GB" sz="2000" b="1">
              <a:latin typeface="Aptos" panose="020B0004020202020204" pitchFamily="34" charset="0"/>
            </a:endParaRPr>
          </a:p>
          <a:p>
            <a:r>
              <a:rPr lang="en-GB" sz="2000" b="1">
                <a:latin typeface="Aptos" panose="020B0004020202020204" pitchFamily="34" charset="0"/>
              </a:rPr>
              <a:t>Inclusion Scotland: </a:t>
            </a:r>
            <a:r>
              <a:rPr lang="en-GB" sz="2000" b="1">
                <a:latin typeface="Aptos" panose="020B0004020202020204" pitchFamily="34" charset="0"/>
                <a:hlinkClick r:id="rId9"/>
              </a:rPr>
              <a:t>https://inclusionscotland.org/</a:t>
            </a:r>
            <a:r>
              <a:rPr lang="en-GB" sz="2000" b="1">
                <a:latin typeface="Aptos" panose="020B0004020202020204" pitchFamily="34" charset="0"/>
              </a:rPr>
              <a:t> </a:t>
            </a:r>
          </a:p>
          <a:p>
            <a:endParaRPr lang="en-GB" sz="2000" b="1">
              <a:latin typeface="Aptos" panose="020B0004020202020204" pitchFamily="34" charset="0"/>
            </a:endParaRPr>
          </a:p>
          <a:p>
            <a:r>
              <a:rPr lang="en-GB" sz="2000" b="1">
                <a:latin typeface="Aptos" panose="020B0004020202020204" pitchFamily="34" charset="0"/>
              </a:rPr>
              <a:t>Scottish Independent Advocacy Alliance: </a:t>
            </a:r>
            <a:r>
              <a:rPr lang="en-GB" sz="2000" b="1">
                <a:latin typeface="Aptos" panose="020B0004020202020204" pitchFamily="34" charset="0"/>
                <a:hlinkClick r:id="rId10"/>
              </a:rPr>
              <a:t>https://www.siaa.org.uk/</a:t>
            </a:r>
            <a:r>
              <a:rPr lang="en-GB" sz="2000" b="1">
                <a:latin typeface="Aptos" panose="020B0004020202020204" pitchFamily="34" charset="0"/>
              </a:rPr>
              <a:t> </a:t>
            </a:r>
          </a:p>
        </p:txBody>
      </p:sp>
      <p:pic>
        <p:nvPicPr>
          <p:cNvPr id="4" name="Picture 3" descr="A logo of a toy&#10;&#10;Description automatically generated">
            <a:extLst>
              <a:ext uri="{FF2B5EF4-FFF2-40B4-BE49-F238E27FC236}">
                <a16:creationId xmlns:a16="http://schemas.microsoft.com/office/drawing/2014/main" id="{55CF6BEB-AB35-5F2E-F8A5-14EDA5A690B7}"/>
              </a:ext>
            </a:extLst>
          </p:cNvPr>
          <p:cNvPicPr>
            <a:picLocks noChangeAspect="1"/>
          </p:cNvPicPr>
          <p:nvPr/>
        </p:nvPicPr>
        <p:blipFill>
          <a:blip r:embed="rId11"/>
          <a:stretch>
            <a:fillRect/>
          </a:stretch>
        </p:blipFill>
        <p:spPr>
          <a:xfrm>
            <a:off x="5553075" y="5869686"/>
            <a:ext cx="1438275" cy="957453"/>
          </a:xfrm>
          <a:prstGeom prst="rect">
            <a:avLst/>
          </a:prstGeom>
        </p:spPr>
      </p:pic>
    </p:spTree>
    <p:extLst>
      <p:ext uri="{BB962C8B-B14F-4D97-AF65-F5344CB8AC3E}">
        <p14:creationId xmlns:p14="http://schemas.microsoft.com/office/powerpoint/2010/main" val="1642360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he Amazing Edie Eckhart by Rosie Jones | Hachette UK">
            <a:extLst>
              <a:ext uri="{FF2B5EF4-FFF2-40B4-BE49-F238E27FC236}">
                <a16:creationId xmlns:a16="http://schemas.microsoft.com/office/drawing/2014/main" id="{F04DA78A-96A8-BB55-3003-0CBBDE1BBBC4}"/>
              </a:ext>
            </a:extLst>
          </p:cNvPr>
          <p:cNvPicPr>
            <a:picLocks noChangeAspect="1"/>
          </p:cNvPicPr>
          <p:nvPr/>
        </p:nvPicPr>
        <p:blipFill>
          <a:blip r:embed="rId3"/>
          <a:stretch>
            <a:fillRect/>
          </a:stretch>
        </p:blipFill>
        <p:spPr>
          <a:xfrm rot="468145">
            <a:off x="7323871" y="373586"/>
            <a:ext cx="3345304" cy="5126904"/>
          </a:xfrm>
          <a:prstGeom prst="rect">
            <a:avLst/>
          </a:prstGeom>
          <a:ln>
            <a:noFill/>
          </a:ln>
          <a:effectLst>
            <a:outerShdw blurRad="292100" dist="139700" dir="2700000" algn="tl" rotWithShape="0">
              <a:srgbClr val="333333">
                <a:alpha val="65000"/>
              </a:srgbClr>
            </a:outerShdw>
          </a:effectLst>
        </p:spPr>
      </p:pic>
      <p:pic>
        <p:nvPicPr>
          <p:cNvPr id="2" name="Picture 1" descr="A logo of a toy&#10;&#10;Description automatically generated">
            <a:extLst>
              <a:ext uri="{FF2B5EF4-FFF2-40B4-BE49-F238E27FC236}">
                <a16:creationId xmlns:a16="http://schemas.microsoft.com/office/drawing/2014/main" id="{627DBFB9-8396-D8D8-9685-D11A317975A7}"/>
              </a:ext>
            </a:extLst>
          </p:cNvPr>
          <p:cNvPicPr>
            <a:picLocks noChangeAspect="1"/>
          </p:cNvPicPr>
          <p:nvPr/>
        </p:nvPicPr>
        <p:blipFill>
          <a:blip r:embed="rId4"/>
          <a:stretch>
            <a:fillRect/>
          </a:stretch>
        </p:blipFill>
        <p:spPr>
          <a:xfrm>
            <a:off x="5553075" y="5869686"/>
            <a:ext cx="1438275" cy="957453"/>
          </a:xfrm>
          <a:prstGeom prst="rect">
            <a:avLst/>
          </a:prstGeom>
        </p:spPr>
      </p:pic>
      <p:sp>
        <p:nvSpPr>
          <p:cNvPr id="3" name="Rectangle 2"/>
          <p:cNvSpPr/>
          <p:nvPr/>
        </p:nvSpPr>
        <p:spPr>
          <a:xfrm>
            <a:off x="479829" y="2187694"/>
            <a:ext cx="6413774" cy="3416320"/>
          </a:xfrm>
          <a:prstGeom prst="rect">
            <a:avLst/>
          </a:prstGeom>
          <a:solidFill>
            <a:schemeClr val="bg1"/>
          </a:solidFill>
        </p:spPr>
        <p:txBody>
          <a:bodyPr wrap="square" lIns="91440" tIns="45720" rIns="91440" bIns="45720" anchor="t">
            <a:spAutoFit/>
          </a:bodyPr>
          <a:lstStyle/>
          <a:p>
            <a:pPr fontAlgn="base"/>
            <a:endParaRPr lang="en-GB" sz="2400" b="1">
              <a:solidFill>
                <a:schemeClr val="tx2"/>
              </a:solidFill>
              <a:latin typeface="Aptos"/>
            </a:endParaRPr>
          </a:p>
          <a:p>
            <a:r>
              <a:rPr lang="en-GB" sz="3600" b="1">
                <a:solidFill>
                  <a:schemeClr val="tx2"/>
                </a:solidFill>
                <a:latin typeface="Aptos"/>
                <a:ea typeface="Calibri"/>
                <a:cs typeface="Calibri"/>
              </a:rPr>
              <a:t>01.</a:t>
            </a:r>
          </a:p>
          <a:p>
            <a:r>
              <a:rPr lang="en-GB" sz="3600" b="1">
                <a:solidFill>
                  <a:schemeClr val="tx2"/>
                </a:solidFill>
                <a:latin typeface="Aptos"/>
                <a:ea typeface="Calibri"/>
                <a:cs typeface="Calibri"/>
              </a:rPr>
              <a:t>Disability Literacy, Representation, Inclusion, and Education. </a:t>
            </a:r>
          </a:p>
          <a:p>
            <a:endParaRPr lang="en-GB" sz="2400" b="1">
              <a:solidFill>
                <a:schemeClr val="tx2"/>
              </a:solidFill>
              <a:latin typeface="Aptos"/>
              <a:ea typeface="Calibri"/>
              <a:cs typeface="Calibri"/>
            </a:endParaRPr>
          </a:p>
          <a:p>
            <a:endParaRPr lang="en-GB" sz="2400" b="1">
              <a:solidFill>
                <a:schemeClr val="tx2"/>
              </a:solidFill>
              <a:latin typeface="Aptos"/>
              <a:ea typeface="Calibri"/>
              <a:cs typeface="Calibri"/>
            </a:endParaRPr>
          </a:p>
        </p:txBody>
      </p:sp>
    </p:spTree>
    <p:extLst>
      <p:ext uri="{BB962C8B-B14F-4D97-AF65-F5344CB8AC3E}">
        <p14:creationId xmlns:p14="http://schemas.microsoft.com/office/powerpoint/2010/main" val="3273771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AFBC8-6EA6-C869-A149-BEFF160E1054}"/>
              </a:ext>
            </a:extLst>
          </p:cNvPr>
          <p:cNvSpPr>
            <a:spLocks noGrp="1"/>
          </p:cNvSpPr>
          <p:nvPr>
            <p:ph type="title" idx="4294967295"/>
          </p:nvPr>
        </p:nvSpPr>
        <p:spPr>
          <a:xfrm>
            <a:off x="540152" y="159755"/>
            <a:ext cx="9221788" cy="1339850"/>
          </a:xfrm>
        </p:spPr>
        <p:txBody>
          <a:bodyPr/>
          <a:lstStyle/>
          <a:p>
            <a:r>
              <a:rPr lang="en-US">
                <a:solidFill>
                  <a:schemeClr val="tx2"/>
                </a:solidFill>
                <a:latin typeface="Aptos" panose="020B0004020202020204" pitchFamily="34" charset="0"/>
                <a:cs typeface="Arial"/>
              </a:rPr>
              <a:t>How are we framing disability?</a:t>
            </a:r>
            <a:endParaRPr lang="en-US">
              <a:solidFill>
                <a:schemeClr val="tx2"/>
              </a:solidFill>
              <a:latin typeface="Aptos" panose="020B0004020202020204" pitchFamily="34" charset="0"/>
            </a:endParaRPr>
          </a:p>
        </p:txBody>
      </p:sp>
      <p:graphicFrame>
        <p:nvGraphicFramePr>
          <p:cNvPr id="5" name="Content Placeholder 4">
            <a:extLst>
              <a:ext uri="{FF2B5EF4-FFF2-40B4-BE49-F238E27FC236}">
                <a16:creationId xmlns:a16="http://schemas.microsoft.com/office/drawing/2014/main" id="{8E7D11FA-8043-867E-2E72-CF86879140DE}"/>
              </a:ext>
            </a:extLst>
          </p:cNvPr>
          <p:cNvGraphicFramePr>
            <a:graphicFrameLocks noGrp="1"/>
          </p:cNvGraphicFramePr>
          <p:nvPr>
            <p:ph idx="4294967295"/>
          </p:nvPr>
        </p:nvGraphicFramePr>
        <p:xfrm>
          <a:off x="1579945" y="3339978"/>
          <a:ext cx="9666790" cy="3164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1" descr="playmobil school">
            <a:extLst>
              <a:ext uri="{FF2B5EF4-FFF2-40B4-BE49-F238E27FC236}">
                <a16:creationId xmlns:a16="http://schemas.microsoft.com/office/drawing/2014/main" id="{4B34F0E8-1D03-5064-99E8-7D7A940C9B2C}"/>
              </a:ext>
            </a:extLst>
          </p:cNvPr>
          <p:cNvPicPr>
            <a:picLocks noChangeAspect="1"/>
          </p:cNvPicPr>
          <p:nvPr/>
        </p:nvPicPr>
        <p:blipFill>
          <a:blip r:embed="rId8"/>
          <a:stretch>
            <a:fillRect/>
          </a:stretch>
        </p:blipFill>
        <p:spPr>
          <a:xfrm>
            <a:off x="7547362" y="3725802"/>
            <a:ext cx="2017235" cy="1541132"/>
          </a:xfrm>
          <a:prstGeom prst="rect">
            <a:avLst/>
          </a:prstGeom>
          <a:ln>
            <a:noFill/>
          </a:ln>
          <a:effectLst>
            <a:softEdge rad="112500"/>
          </a:effectLst>
        </p:spPr>
      </p:pic>
      <p:pic>
        <p:nvPicPr>
          <p:cNvPr id="3074" name="Picture 2" descr="MixMups">
            <a:extLst>
              <a:ext uri="{FF2B5EF4-FFF2-40B4-BE49-F238E27FC236}">
                <a16:creationId xmlns:a16="http://schemas.microsoft.com/office/drawing/2014/main" id="{77425051-B1E1-6581-1090-D68E1AFA87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86756" y="2170923"/>
            <a:ext cx="2952750" cy="15525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2" descr="Clara and Heidi in playmobil">
            <a:extLst>
              <a:ext uri="{FF2B5EF4-FFF2-40B4-BE49-F238E27FC236}">
                <a16:creationId xmlns:a16="http://schemas.microsoft.com/office/drawing/2014/main" id="{6A133704-0C37-ECDD-DE32-54CB3E329580}"/>
              </a:ext>
            </a:extLst>
          </p:cNvPr>
          <p:cNvPicPr>
            <a:picLocks noChangeAspect="1"/>
          </p:cNvPicPr>
          <p:nvPr/>
        </p:nvPicPr>
        <p:blipFill>
          <a:blip r:embed="rId10"/>
          <a:stretch>
            <a:fillRect/>
          </a:stretch>
        </p:blipFill>
        <p:spPr>
          <a:xfrm>
            <a:off x="3052116" y="4627653"/>
            <a:ext cx="1354237" cy="1290286"/>
          </a:xfrm>
          <a:prstGeom prst="rect">
            <a:avLst/>
          </a:prstGeom>
          <a:ln>
            <a:noFill/>
          </a:ln>
          <a:effectLst>
            <a:softEdge rad="112500"/>
          </a:effectLst>
        </p:spPr>
      </p:pic>
      <p:pic>
        <p:nvPicPr>
          <p:cNvPr id="3076" name="Picture 4" descr="Wheelchair Swing | Playground Swings | Action Play &amp; Leisure">
            <a:extLst>
              <a:ext uri="{FF2B5EF4-FFF2-40B4-BE49-F238E27FC236}">
                <a16:creationId xmlns:a16="http://schemas.microsoft.com/office/drawing/2014/main" id="{2686F000-8427-20B2-F7B3-C8642E27A28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76846" y="2459008"/>
            <a:ext cx="2136293" cy="1604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D313C35-2875-A70B-78EC-9AF78170662C}"/>
              </a:ext>
            </a:extLst>
          </p:cNvPr>
          <p:cNvSpPr txBox="1"/>
          <p:nvPr/>
        </p:nvSpPr>
        <p:spPr>
          <a:xfrm>
            <a:off x="538225" y="1415969"/>
            <a:ext cx="7469528" cy="1938992"/>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rgbClr val="44546A"/>
                </a:solidFill>
                <a:latin typeface="Aptos"/>
                <a:cs typeface="Arial"/>
              </a:rPr>
              <a:t>Equality Act (2010) definition: ‘</a:t>
            </a:r>
            <a:r>
              <a:rPr lang="en-GB" sz="2000" i="1">
                <a:solidFill>
                  <a:srgbClr val="44546A"/>
                </a:solidFill>
                <a:latin typeface="Aptos"/>
                <a:cs typeface="Arial"/>
              </a:rPr>
              <a:t>have a physical or mental health condition or illness that has lasted or is expected to last 12 months or more</a:t>
            </a:r>
            <a:r>
              <a:rPr lang="en-GB" sz="2000">
                <a:solidFill>
                  <a:srgbClr val="44546A"/>
                </a:solidFill>
                <a:latin typeface="Aptos"/>
                <a:cs typeface="Arial"/>
              </a:rPr>
              <a:t>’, and ‘</a:t>
            </a:r>
            <a:r>
              <a:rPr lang="en-GB" sz="2000" i="1">
                <a:solidFill>
                  <a:srgbClr val="44546A"/>
                </a:solidFill>
                <a:latin typeface="Aptos"/>
                <a:cs typeface="Arial"/>
              </a:rPr>
              <a:t>whether the condition and/or illness reduces their ability to carry out day-to-day activities</a:t>
            </a:r>
            <a:r>
              <a:rPr lang="en-GB" sz="2000">
                <a:solidFill>
                  <a:srgbClr val="44546A"/>
                </a:solidFill>
                <a:latin typeface="Aptos"/>
                <a:cs typeface="Arial"/>
              </a:rPr>
              <a:t>’</a:t>
            </a:r>
            <a:endParaRPr lang="en-US" sz="2000">
              <a:solidFill>
                <a:srgbClr val="000000"/>
              </a:solidFill>
              <a:latin typeface="Aptos"/>
              <a:cs typeface="Arial"/>
            </a:endParaRPr>
          </a:p>
          <a:p>
            <a:endParaRPr lang="en-GB" sz="2000">
              <a:solidFill>
                <a:srgbClr val="44546A"/>
              </a:solidFill>
              <a:latin typeface="Aptos"/>
              <a:cs typeface="Arial"/>
            </a:endParaRPr>
          </a:p>
          <a:p>
            <a:r>
              <a:rPr lang="en-GB" sz="2000">
                <a:solidFill>
                  <a:schemeClr val="tx2"/>
                </a:solidFill>
                <a:latin typeface="Aptos"/>
                <a:cs typeface="Arial"/>
              </a:rPr>
              <a:t>In 2021/22, circa </a:t>
            </a:r>
            <a:r>
              <a:rPr lang="en-GB" sz="2000" b="1">
                <a:solidFill>
                  <a:schemeClr val="tx2"/>
                </a:solidFill>
                <a:latin typeface="Aptos"/>
                <a:cs typeface="Arial"/>
              </a:rPr>
              <a:t>11% of UK children </a:t>
            </a:r>
            <a:r>
              <a:rPr lang="en-GB" sz="2000">
                <a:solidFill>
                  <a:schemeClr val="tx2"/>
                </a:solidFill>
                <a:latin typeface="Aptos"/>
                <a:cs typeface="Arial"/>
              </a:rPr>
              <a:t>were disabled (</a:t>
            </a:r>
            <a:r>
              <a:rPr lang="en-GB" sz="2000" err="1">
                <a:solidFill>
                  <a:schemeClr val="tx2"/>
                </a:solidFill>
                <a:latin typeface="Aptos"/>
                <a:cs typeface="Arial"/>
              </a:rPr>
              <a:t>DfWP</a:t>
            </a:r>
            <a:r>
              <a:rPr lang="en-GB" sz="2000">
                <a:solidFill>
                  <a:schemeClr val="tx2"/>
                </a:solidFill>
                <a:latin typeface="Aptos"/>
                <a:cs typeface="Arial"/>
              </a:rPr>
              <a:t>, 2023)</a:t>
            </a:r>
          </a:p>
        </p:txBody>
      </p:sp>
      <p:pic>
        <p:nvPicPr>
          <p:cNvPr id="3" name="Picture 2" descr="A logo of a toy&#10;&#10;Description automatically generated">
            <a:extLst>
              <a:ext uri="{FF2B5EF4-FFF2-40B4-BE49-F238E27FC236}">
                <a16:creationId xmlns:a16="http://schemas.microsoft.com/office/drawing/2014/main" id="{4E70D2A9-94E4-26E9-2660-CEDAEDD0217A}"/>
              </a:ext>
            </a:extLst>
          </p:cNvPr>
          <p:cNvPicPr>
            <a:picLocks noChangeAspect="1"/>
          </p:cNvPicPr>
          <p:nvPr/>
        </p:nvPicPr>
        <p:blipFill>
          <a:blip r:embed="rId12"/>
          <a:stretch>
            <a:fillRect/>
          </a:stretch>
        </p:blipFill>
        <p:spPr>
          <a:xfrm>
            <a:off x="5553075" y="5869686"/>
            <a:ext cx="1438275" cy="957453"/>
          </a:xfrm>
          <a:prstGeom prst="rect">
            <a:avLst/>
          </a:prstGeom>
        </p:spPr>
      </p:pic>
    </p:spTree>
    <p:extLst>
      <p:ext uri="{BB962C8B-B14F-4D97-AF65-F5344CB8AC3E}">
        <p14:creationId xmlns:p14="http://schemas.microsoft.com/office/powerpoint/2010/main" val="902135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5CF5F5-046E-B941-8495-2A15F27F6E7B}"/>
              </a:ext>
            </a:extLst>
          </p:cNvPr>
          <p:cNvSpPr>
            <a:spLocks noGrp="1"/>
          </p:cNvSpPr>
          <p:nvPr>
            <p:ph type="title" idx="4294967295"/>
          </p:nvPr>
        </p:nvSpPr>
        <p:spPr>
          <a:xfrm>
            <a:off x="330573" y="288068"/>
            <a:ext cx="7131050" cy="1552575"/>
          </a:xfrm>
        </p:spPr>
        <p:txBody>
          <a:bodyPr/>
          <a:lstStyle/>
          <a:p>
            <a:r>
              <a:rPr lang="en-GB">
                <a:solidFill>
                  <a:schemeClr val="tx2"/>
                </a:solidFill>
                <a:latin typeface="Aptos" panose="020B0004020202020204" pitchFamily="34" charset="0"/>
                <a:cs typeface="Arial"/>
              </a:rPr>
              <a:t>Hate Crime &amp; Dis/ableism</a:t>
            </a:r>
          </a:p>
        </p:txBody>
      </p:sp>
      <p:sp>
        <p:nvSpPr>
          <p:cNvPr id="4" name="Rectangle 3">
            <a:extLst>
              <a:ext uri="{FF2B5EF4-FFF2-40B4-BE49-F238E27FC236}">
                <a16:creationId xmlns:a16="http://schemas.microsoft.com/office/drawing/2014/main" id="{633AEA0A-9255-C2A6-FE4B-CAAD5BEAABB5}"/>
              </a:ext>
            </a:extLst>
          </p:cNvPr>
          <p:cNvSpPr/>
          <p:nvPr/>
        </p:nvSpPr>
        <p:spPr>
          <a:xfrm>
            <a:off x="7884012" y="365126"/>
            <a:ext cx="4116399" cy="542739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25000"/>
              </a:lnSpc>
              <a:spcBef>
                <a:spcPts val="1000"/>
              </a:spcBef>
            </a:pPr>
            <a:r>
              <a:rPr lang="en-GB" sz="2400">
                <a:solidFill>
                  <a:schemeClr val="tx2"/>
                </a:solidFill>
                <a:latin typeface="Aptos" panose="020B0004020202020204" pitchFamily="34" charset="0"/>
                <a:cs typeface="Arial"/>
              </a:rPr>
              <a:t>Bias-based discrimination towards disabled people is globally prevalent.</a:t>
            </a:r>
          </a:p>
          <a:p>
            <a:pPr>
              <a:lnSpc>
                <a:spcPct val="125000"/>
              </a:lnSpc>
              <a:spcBef>
                <a:spcPts val="1000"/>
              </a:spcBef>
            </a:pPr>
            <a:endParaRPr lang="en-GB" sz="2400" i="1">
              <a:solidFill>
                <a:schemeClr val="tx2"/>
              </a:solidFill>
              <a:latin typeface="Aptos" panose="020B0004020202020204" pitchFamily="34" charset="0"/>
              <a:ea typeface="Calibri" panose="020F0502020204030204"/>
              <a:cs typeface="Segoe UI"/>
            </a:endParaRPr>
          </a:p>
          <a:p>
            <a:r>
              <a:rPr lang="en-GB" sz="2400">
                <a:solidFill>
                  <a:schemeClr val="tx2"/>
                </a:solidFill>
                <a:latin typeface="Aptos" panose="020B0004020202020204" pitchFamily="34" charset="0"/>
                <a:ea typeface="+mn-lt"/>
                <a:cs typeface="Arial"/>
              </a:rPr>
              <a:t>In Scotland, </a:t>
            </a:r>
            <a:r>
              <a:rPr lang="en-GB" sz="2400">
                <a:solidFill>
                  <a:schemeClr val="tx2"/>
                </a:solidFill>
                <a:latin typeface="Aptos" panose="020B0004020202020204" pitchFamily="34" charset="0"/>
                <a:ea typeface="+mn-lt"/>
                <a:cs typeface="+mn-lt"/>
              </a:rPr>
              <a:t>592 disability hate crime reports in Scotland in 2022/23, rising from 550 in 2021/22 (+7.6%).</a:t>
            </a:r>
            <a:endParaRPr lang="en-GB" sz="2400">
              <a:solidFill>
                <a:schemeClr val="tx2"/>
              </a:solidFill>
              <a:latin typeface="Aptos" panose="020B0004020202020204" pitchFamily="34" charset="0"/>
              <a:ea typeface="+mn-lt"/>
              <a:cs typeface="Arial"/>
            </a:endParaRPr>
          </a:p>
          <a:p>
            <a:endParaRPr lang="en-GB" sz="2000">
              <a:solidFill>
                <a:schemeClr val="accent4">
                  <a:lumMod val="20000"/>
                  <a:lumOff val="80000"/>
                </a:schemeClr>
              </a:solidFill>
              <a:latin typeface="Arial"/>
              <a:ea typeface="+mn-lt"/>
              <a:cs typeface="+mn-lt"/>
            </a:endParaRPr>
          </a:p>
          <a:p>
            <a:pPr algn="ctr"/>
            <a:endParaRPr lang="en-US">
              <a:solidFill>
                <a:srgbClr val="FFFFFF"/>
              </a:solidFill>
              <a:latin typeface="Calibri" panose="020F0502020204030204"/>
              <a:ea typeface="Calibri"/>
              <a:cs typeface="Calibri"/>
            </a:endParaRPr>
          </a:p>
          <a:p>
            <a:pPr algn="ctr"/>
            <a:endParaRPr lang="en-GB" sz="2000">
              <a:solidFill>
                <a:schemeClr val="accent4">
                  <a:lumMod val="20000"/>
                  <a:lumOff val="80000"/>
                </a:schemeClr>
              </a:solidFill>
              <a:latin typeface="Arial"/>
              <a:cs typeface="Arial"/>
            </a:endParaRPr>
          </a:p>
        </p:txBody>
      </p:sp>
      <p:pic>
        <p:nvPicPr>
          <p:cNvPr id="14" name="Picture 13" descr="Rosie Jones BBC Article image">
            <a:extLst>
              <a:ext uri="{FF2B5EF4-FFF2-40B4-BE49-F238E27FC236}">
                <a16:creationId xmlns:a16="http://schemas.microsoft.com/office/drawing/2014/main" id="{3E9F1D99-2482-000A-9E3E-64B3C8536C98}"/>
              </a:ext>
            </a:extLst>
          </p:cNvPr>
          <p:cNvPicPr>
            <a:picLocks noChangeAspect="1"/>
          </p:cNvPicPr>
          <p:nvPr/>
        </p:nvPicPr>
        <p:blipFill rotWithShape="1">
          <a:blip r:embed="rId2"/>
          <a:srcRect l="15758" t="11667" r="36875" b="8017"/>
          <a:stretch/>
        </p:blipFill>
        <p:spPr>
          <a:xfrm>
            <a:off x="188981" y="2257874"/>
            <a:ext cx="3707117" cy="35357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1A6C4548-CBC6-93FE-74D5-07CD9C08ABDE}"/>
              </a:ext>
            </a:extLst>
          </p:cNvPr>
          <p:cNvSpPr txBox="1"/>
          <p:nvPr/>
        </p:nvSpPr>
        <p:spPr>
          <a:xfrm>
            <a:off x="6612061" y="6123542"/>
            <a:ext cx="6034217" cy="369332"/>
          </a:xfrm>
          <a:prstGeom prst="rect">
            <a:avLst/>
          </a:prstGeom>
          <a:noFill/>
        </p:spPr>
        <p:txBody>
          <a:bodyPr wrap="square">
            <a:spAutoFit/>
          </a:bodyPr>
          <a:lstStyle/>
          <a:p>
            <a:r>
              <a:rPr lang="en-GB">
                <a:hlinkClick r:id="rId3"/>
              </a:rPr>
              <a:t>https://www.bbc.co.uk/sport/disability-sport/50692077</a:t>
            </a:r>
            <a:r>
              <a:rPr lang="en-GB"/>
              <a:t> </a:t>
            </a:r>
          </a:p>
        </p:txBody>
      </p:sp>
      <p:pic>
        <p:nvPicPr>
          <p:cNvPr id="9" name="Picture 8">
            <a:extLst>
              <a:ext uri="{FF2B5EF4-FFF2-40B4-BE49-F238E27FC236}">
                <a16:creationId xmlns:a16="http://schemas.microsoft.com/office/drawing/2014/main" id="{35C7E8A2-E4BF-6C0A-5D59-9E7BE97652CD}"/>
              </a:ext>
            </a:extLst>
          </p:cNvPr>
          <p:cNvPicPr>
            <a:picLocks noChangeAspect="1"/>
          </p:cNvPicPr>
          <p:nvPr/>
        </p:nvPicPr>
        <p:blipFill>
          <a:blip r:embed="rId4"/>
          <a:srcRect l="28929" t="29585" r="39143" b="18859"/>
          <a:stretch/>
        </p:blipFill>
        <p:spPr>
          <a:xfrm>
            <a:off x="3987171" y="1709908"/>
            <a:ext cx="3892733" cy="3535770"/>
          </a:xfrm>
          <a:prstGeom prst="rect">
            <a:avLst/>
          </a:prstGeom>
          <a:ln>
            <a:noFill/>
          </a:ln>
          <a:effectLst>
            <a:outerShdw blurRad="292100" dist="139700" dir="2700000" algn="tl" rotWithShape="0">
              <a:srgbClr val="333333">
                <a:alpha val="65000"/>
              </a:srgbClr>
            </a:outerShdw>
          </a:effectLst>
        </p:spPr>
      </p:pic>
      <p:pic>
        <p:nvPicPr>
          <p:cNvPr id="2" name="Picture 1" descr="A logo of a toy&#10;&#10;Description automatically generated">
            <a:extLst>
              <a:ext uri="{FF2B5EF4-FFF2-40B4-BE49-F238E27FC236}">
                <a16:creationId xmlns:a16="http://schemas.microsoft.com/office/drawing/2014/main" id="{333AAA00-797E-BC08-3EAD-029F9ED64A6A}"/>
              </a:ext>
            </a:extLst>
          </p:cNvPr>
          <p:cNvPicPr>
            <a:picLocks noChangeAspect="1"/>
          </p:cNvPicPr>
          <p:nvPr/>
        </p:nvPicPr>
        <p:blipFill>
          <a:blip r:embed="rId5"/>
          <a:stretch>
            <a:fillRect/>
          </a:stretch>
        </p:blipFill>
        <p:spPr>
          <a:xfrm>
            <a:off x="5173786" y="5900547"/>
            <a:ext cx="1438275" cy="957453"/>
          </a:xfrm>
          <a:prstGeom prst="rect">
            <a:avLst/>
          </a:prstGeom>
        </p:spPr>
      </p:pic>
    </p:spTree>
    <p:extLst>
      <p:ext uri="{BB962C8B-B14F-4D97-AF65-F5344CB8AC3E}">
        <p14:creationId xmlns:p14="http://schemas.microsoft.com/office/powerpoint/2010/main" val="4005671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4CA75-E2D8-D5AB-7023-0FABB184CD48}"/>
              </a:ext>
            </a:extLst>
          </p:cNvPr>
          <p:cNvSpPr>
            <a:spLocks noGrp="1"/>
          </p:cNvSpPr>
          <p:nvPr>
            <p:ph type="title" idx="4294967295"/>
          </p:nvPr>
        </p:nvSpPr>
        <p:spPr>
          <a:xfrm>
            <a:off x="0" y="430213"/>
            <a:ext cx="3990975" cy="1325562"/>
          </a:xfrm>
        </p:spPr>
        <p:txBody>
          <a:bodyPr>
            <a:noAutofit/>
          </a:bodyPr>
          <a:lstStyle/>
          <a:p>
            <a:r>
              <a:rPr lang="en-GB">
                <a:solidFill>
                  <a:schemeClr val="tx2"/>
                </a:solidFill>
                <a:latin typeface="Aptos" panose="020B0004020202020204" pitchFamily="34" charset="0"/>
              </a:rPr>
              <a:t>Disability (not explicitly) on the curriculum</a:t>
            </a:r>
          </a:p>
        </p:txBody>
      </p:sp>
      <p:sp>
        <p:nvSpPr>
          <p:cNvPr id="3" name="Content Placeholder 2">
            <a:extLst>
              <a:ext uri="{FF2B5EF4-FFF2-40B4-BE49-F238E27FC236}">
                <a16:creationId xmlns:a16="http://schemas.microsoft.com/office/drawing/2014/main" id="{38AF9F28-F0EE-F9B2-747B-74795CF9F359}"/>
              </a:ext>
            </a:extLst>
          </p:cNvPr>
          <p:cNvSpPr>
            <a:spLocks noGrp="1"/>
          </p:cNvSpPr>
          <p:nvPr>
            <p:ph idx="4294967295"/>
          </p:nvPr>
        </p:nvSpPr>
        <p:spPr>
          <a:xfrm>
            <a:off x="6677025" y="0"/>
            <a:ext cx="5514975" cy="6858000"/>
          </a:xfrm>
          <a:solidFill>
            <a:schemeClr val="tx2"/>
          </a:solidFill>
        </p:spPr>
        <p:txBody>
          <a:bodyPr>
            <a:normAutofit fontScale="47500" lnSpcReduction="20000"/>
          </a:bodyPr>
          <a:lstStyle/>
          <a:p>
            <a:pPr marL="0" indent="0">
              <a:lnSpc>
                <a:spcPct val="120000"/>
              </a:lnSpc>
              <a:buNone/>
            </a:pPr>
            <a:r>
              <a:rPr lang="en-GB" sz="3400" b="1" i="0">
                <a:solidFill>
                  <a:schemeClr val="accent4">
                    <a:lumMod val="20000"/>
                    <a:lumOff val="80000"/>
                  </a:schemeClr>
                </a:solidFill>
                <a:effectLst/>
                <a:latin typeface="Aptos" panose="020B0004020202020204" pitchFamily="34" charset="0"/>
              </a:rPr>
              <a:t>Scottish Curriculum for Excellence (2010)</a:t>
            </a:r>
          </a:p>
          <a:p>
            <a:pPr marL="0" indent="0">
              <a:lnSpc>
                <a:spcPct val="120000"/>
              </a:lnSpc>
              <a:buNone/>
            </a:pPr>
            <a:r>
              <a:rPr lang="en-GB" b="0" i="0">
                <a:solidFill>
                  <a:schemeClr val="accent4">
                    <a:lumMod val="20000"/>
                    <a:lumOff val="80000"/>
                  </a:schemeClr>
                </a:solidFill>
                <a:effectLst/>
                <a:latin typeface="Aptos" panose="020B0004020202020204" pitchFamily="34" charset="0"/>
              </a:rPr>
              <a:t>“I recognise that each individual has a unique blend of abilities and needs. I contribute to making my school community one which values individuals equally and is a welcoming place for all. </a:t>
            </a:r>
            <a:r>
              <a:rPr lang="en-GB" b="0" i="0">
                <a:solidFill>
                  <a:schemeClr val="accent1">
                    <a:lumMod val="20000"/>
                    <a:lumOff val="80000"/>
                  </a:schemeClr>
                </a:solidFill>
                <a:effectLst/>
                <a:latin typeface="Aptos" panose="020B0004020202020204" pitchFamily="34" charset="0"/>
              </a:rPr>
              <a:t>HWB 1-10a</a:t>
            </a:r>
            <a:r>
              <a:rPr lang="en-GB" b="0" i="0">
                <a:solidFill>
                  <a:schemeClr val="accent4">
                    <a:lumMod val="20000"/>
                    <a:lumOff val="80000"/>
                  </a:schemeClr>
                </a:solidFill>
                <a:effectLst/>
                <a:latin typeface="Aptos" panose="020B0004020202020204" pitchFamily="34" charset="0"/>
              </a:rPr>
              <a:t>.</a:t>
            </a:r>
            <a:endParaRPr lang="en-GB">
              <a:solidFill>
                <a:schemeClr val="accent4">
                  <a:lumMod val="20000"/>
                  <a:lumOff val="80000"/>
                </a:schemeClr>
              </a:solidFill>
              <a:effectLst/>
              <a:latin typeface="Aptos" panose="020B0004020202020204" pitchFamily="34" charset="0"/>
            </a:endParaRPr>
          </a:p>
          <a:p>
            <a:pPr marL="0" indent="0">
              <a:lnSpc>
                <a:spcPct val="120000"/>
              </a:lnSpc>
              <a:buNone/>
            </a:pPr>
            <a:endParaRPr lang="en-GB" sz="3300" b="1" i="0">
              <a:solidFill>
                <a:schemeClr val="accent4">
                  <a:lumMod val="20000"/>
                  <a:lumOff val="80000"/>
                </a:schemeClr>
              </a:solidFill>
              <a:effectLst/>
              <a:latin typeface="Aptos" panose="020B0004020202020204" pitchFamily="34" charset="0"/>
            </a:endParaRPr>
          </a:p>
          <a:p>
            <a:pPr marL="0" indent="0">
              <a:lnSpc>
                <a:spcPct val="120000"/>
              </a:lnSpc>
              <a:buNone/>
            </a:pPr>
            <a:r>
              <a:rPr lang="en-GB" sz="3300" b="1" i="0">
                <a:solidFill>
                  <a:schemeClr val="accent4">
                    <a:lumMod val="20000"/>
                    <a:lumOff val="80000"/>
                  </a:schemeClr>
                </a:solidFill>
                <a:effectLst/>
                <a:latin typeface="Aptos" panose="020B0004020202020204" pitchFamily="34" charset="0"/>
              </a:rPr>
              <a:t>England Primary Curriculum (2015)</a:t>
            </a:r>
          </a:p>
          <a:p>
            <a:pPr marL="0" indent="0">
              <a:lnSpc>
                <a:spcPct val="120000"/>
              </a:lnSpc>
              <a:buNone/>
            </a:pPr>
            <a:r>
              <a:rPr lang="en-GB" sz="2500" i="0">
                <a:solidFill>
                  <a:schemeClr val="accent4">
                    <a:lumMod val="20000"/>
                    <a:lumOff val="80000"/>
                  </a:schemeClr>
                </a:solidFill>
                <a:effectLst/>
                <a:latin typeface="Aptos" panose="020B0004020202020204" pitchFamily="34" charset="0"/>
              </a:rPr>
              <a:t> Key Stage 2 </a:t>
            </a:r>
            <a:r>
              <a:rPr lang="en-GB" b="0" i="0">
                <a:solidFill>
                  <a:schemeClr val="accent4">
                    <a:lumMod val="20000"/>
                    <a:lumOff val="80000"/>
                  </a:schemeClr>
                </a:solidFill>
                <a:effectLst/>
                <a:latin typeface="Aptos" panose="020B0004020202020204" pitchFamily="34" charset="0"/>
              </a:rPr>
              <a:t>‘Citizenship/ PSHE’: “developing good relationships and respecting those with differences” (Department for Education, 2015). </a:t>
            </a:r>
            <a:endParaRPr lang="en-GB">
              <a:solidFill>
                <a:schemeClr val="accent4">
                  <a:lumMod val="20000"/>
                  <a:lumOff val="80000"/>
                </a:schemeClr>
              </a:solidFill>
              <a:latin typeface="Aptos" panose="020B0004020202020204" pitchFamily="34" charset="0"/>
            </a:endParaRPr>
          </a:p>
          <a:p>
            <a:pPr marL="0" indent="0">
              <a:lnSpc>
                <a:spcPct val="120000"/>
              </a:lnSpc>
              <a:buNone/>
            </a:pPr>
            <a:endParaRPr lang="en-GB" sz="3300" b="1">
              <a:solidFill>
                <a:schemeClr val="accent4">
                  <a:lumMod val="20000"/>
                  <a:lumOff val="80000"/>
                </a:schemeClr>
              </a:solidFill>
              <a:latin typeface="Aptos" panose="020B0004020202020204" pitchFamily="34" charset="0"/>
            </a:endParaRPr>
          </a:p>
          <a:p>
            <a:pPr marL="0" indent="0">
              <a:lnSpc>
                <a:spcPct val="120000"/>
              </a:lnSpc>
              <a:buNone/>
            </a:pPr>
            <a:r>
              <a:rPr lang="en-GB" sz="3300" b="1">
                <a:solidFill>
                  <a:schemeClr val="accent4">
                    <a:lumMod val="20000"/>
                    <a:lumOff val="80000"/>
                  </a:schemeClr>
                </a:solidFill>
                <a:latin typeface="Aptos" panose="020B0004020202020204" pitchFamily="34" charset="0"/>
              </a:rPr>
              <a:t>Northern Ireland Primary Curriculum (2007) </a:t>
            </a:r>
          </a:p>
          <a:p>
            <a:pPr marL="0" indent="0">
              <a:lnSpc>
                <a:spcPct val="120000"/>
              </a:lnSpc>
              <a:buNone/>
            </a:pPr>
            <a:r>
              <a:rPr lang="en-GB">
                <a:solidFill>
                  <a:schemeClr val="accent4">
                    <a:lumMod val="20000"/>
                    <a:lumOff val="80000"/>
                  </a:schemeClr>
                </a:solidFill>
                <a:latin typeface="Aptos" panose="020B0004020202020204" pitchFamily="34" charset="0"/>
              </a:rPr>
              <a:t>Key Stage 2 “understanding that differences and similarities between people arise from a number of factors including cultural, ethnic/racial and religious diversity, gender and disability”</a:t>
            </a:r>
          </a:p>
          <a:p>
            <a:pPr marL="0" indent="0">
              <a:lnSpc>
                <a:spcPct val="120000"/>
              </a:lnSpc>
              <a:buNone/>
            </a:pPr>
            <a:r>
              <a:rPr lang="en-GB">
                <a:solidFill>
                  <a:schemeClr val="accent4">
                    <a:lumMod val="20000"/>
                    <a:lumOff val="80000"/>
                  </a:schemeClr>
                </a:solidFill>
                <a:latin typeface="Aptos" panose="020B0004020202020204" pitchFamily="34" charset="0"/>
              </a:rPr>
              <a:t>Key Stage 1: “appreciating ways we are similar and different, for example, age, culture, disability, gender, hobbies, race, religion, sporting interests, abilities and work”</a:t>
            </a:r>
            <a:endParaRPr lang="en-GB">
              <a:solidFill>
                <a:schemeClr val="accent4">
                  <a:lumMod val="20000"/>
                  <a:lumOff val="80000"/>
                </a:schemeClr>
              </a:solidFill>
              <a:effectLst/>
              <a:latin typeface="Aptos" panose="020B0004020202020204" pitchFamily="34" charset="0"/>
            </a:endParaRPr>
          </a:p>
          <a:p>
            <a:pPr marL="0" indent="0">
              <a:lnSpc>
                <a:spcPct val="120000"/>
              </a:lnSpc>
              <a:buNone/>
            </a:pPr>
            <a:r>
              <a:rPr lang="en-GB" sz="3400" b="1">
                <a:solidFill>
                  <a:schemeClr val="accent4">
                    <a:lumMod val="20000"/>
                    <a:lumOff val="80000"/>
                  </a:schemeClr>
                </a:solidFill>
                <a:effectLst/>
                <a:latin typeface="Aptos" panose="020B0004020202020204" pitchFamily="34" charset="0"/>
              </a:rPr>
              <a:t>Curriculum for Wales (2022): </a:t>
            </a:r>
          </a:p>
          <a:p>
            <a:pPr marL="0" indent="0">
              <a:lnSpc>
                <a:spcPct val="120000"/>
              </a:lnSpc>
              <a:buNone/>
            </a:pPr>
            <a:r>
              <a:rPr lang="en-GB">
                <a:solidFill>
                  <a:schemeClr val="accent4">
                    <a:lumMod val="20000"/>
                    <a:lumOff val="80000"/>
                  </a:schemeClr>
                </a:solidFill>
                <a:effectLst/>
                <a:latin typeface="Aptos" panose="020B0004020202020204" pitchFamily="34" charset="0"/>
              </a:rPr>
              <a:t>“As learners progress, they should become increasingly aware of a range of specific characteristics which can define our identity, including sex, gender, race, religion, age, disability and sexuality…. Practitioners should also tell and listen to the stories of different groups, including minority groups, and enable all learners to see themselves and their experiences represented in the topics, experiences and knowledge developed through the curriculum”.</a:t>
            </a:r>
          </a:p>
          <a:p>
            <a:pPr marL="0" indent="0">
              <a:lnSpc>
                <a:spcPct val="120000"/>
              </a:lnSpc>
              <a:buNone/>
            </a:pPr>
            <a:r>
              <a:rPr lang="en-GB">
                <a:solidFill>
                  <a:schemeClr val="accent4">
                    <a:lumMod val="20000"/>
                    <a:lumOff val="80000"/>
                  </a:schemeClr>
                </a:solidFill>
                <a:effectLst/>
                <a:latin typeface="Aptos" panose="020B0004020202020204" pitchFamily="34" charset="0"/>
              </a:rPr>
              <a:t>But not in any of the five levels’  ‘descriptions for learning’ </a:t>
            </a:r>
          </a:p>
        </p:txBody>
      </p:sp>
      <p:pic>
        <p:nvPicPr>
          <p:cNvPr id="5" name="Picture 4" descr="A flag with a cross&#10;&#10;Description automatically generated">
            <a:extLst>
              <a:ext uri="{FF2B5EF4-FFF2-40B4-BE49-F238E27FC236}">
                <a16:creationId xmlns:a16="http://schemas.microsoft.com/office/drawing/2014/main" id="{597D5567-31DE-B9BD-F2B6-47E708C215E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50420" y="1483373"/>
            <a:ext cx="1722279" cy="1204698"/>
          </a:xfrm>
          <a:prstGeom prst="rect">
            <a:avLst/>
          </a:prstGeom>
        </p:spPr>
      </p:pic>
      <p:pic>
        <p:nvPicPr>
          <p:cNvPr id="7" name="Picture 6" descr="A blue and white flag&#10;&#10;Description automatically generated">
            <a:extLst>
              <a:ext uri="{FF2B5EF4-FFF2-40B4-BE49-F238E27FC236}">
                <a16:creationId xmlns:a16="http://schemas.microsoft.com/office/drawing/2014/main" id="{840F595D-C244-A20D-842F-6D1BE266E10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93711" y="262388"/>
            <a:ext cx="1490153" cy="894092"/>
          </a:xfrm>
          <a:prstGeom prst="rect">
            <a:avLst/>
          </a:prstGeom>
        </p:spPr>
      </p:pic>
      <p:sp>
        <p:nvSpPr>
          <p:cNvPr id="8" name="TextBox 7">
            <a:extLst>
              <a:ext uri="{FF2B5EF4-FFF2-40B4-BE49-F238E27FC236}">
                <a16:creationId xmlns:a16="http://schemas.microsoft.com/office/drawing/2014/main" id="{4007EEB3-3FC2-7C38-68F0-590DE9CB8831}"/>
              </a:ext>
            </a:extLst>
          </p:cNvPr>
          <p:cNvSpPr txBox="1"/>
          <p:nvPr/>
        </p:nvSpPr>
        <p:spPr>
          <a:xfrm>
            <a:off x="1049972" y="6594481"/>
            <a:ext cx="3620315" cy="230832"/>
          </a:xfrm>
          <a:prstGeom prst="rect">
            <a:avLst/>
          </a:prstGeom>
          <a:noFill/>
        </p:spPr>
        <p:txBody>
          <a:bodyPr wrap="square" rtlCol="0">
            <a:spAutoFit/>
          </a:bodyPr>
          <a:lstStyle/>
          <a:p>
            <a:r>
              <a:rPr lang="en-GB" sz="900">
                <a:hlinkClick r:id="rId5" tooltip="https://en.wikipedia.org/wiki/Flag_of_Scotland"/>
              </a:rPr>
              <a:t>This Photo</a:t>
            </a:r>
            <a:r>
              <a:rPr lang="en-GB" sz="900"/>
              <a:t> by Unknow Author is licensed under </a:t>
            </a:r>
            <a:r>
              <a:rPr lang="en-GB" sz="900">
                <a:hlinkClick r:id="rId6" tooltip="https://creativecommons.org/licenses/by-sa/3.0/"/>
              </a:rPr>
              <a:t>CC BY-SA</a:t>
            </a:r>
            <a:endParaRPr lang="en-GB" sz="900"/>
          </a:p>
        </p:txBody>
      </p:sp>
      <p:pic>
        <p:nvPicPr>
          <p:cNvPr id="13" name="Picture 12" descr="A red dragon with a green background&#10;&#10;Description automatically generated">
            <a:extLst>
              <a:ext uri="{FF2B5EF4-FFF2-40B4-BE49-F238E27FC236}">
                <a16:creationId xmlns:a16="http://schemas.microsoft.com/office/drawing/2014/main" id="{16736070-3E5E-E159-5802-271C5E84E77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822487" y="4942764"/>
            <a:ext cx="1529112" cy="917467"/>
          </a:xfrm>
          <a:prstGeom prst="rect">
            <a:avLst/>
          </a:prstGeom>
        </p:spPr>
      </p:pic>
      <p:pic>
        <p:nvPicPr>
          <p:cNvPr id="15" name="Picture 14" descr="A green white and orange flag&#10;&#10;Description automatically generated">
            <a:extLst>
              <a:ext uri="{FF2B5EF4-FFF2-40B4-BE49-F238E27FC236}">
                <a16:creationId xmlns:a16="http://schemas.microsoft.com/office/drawing/2014/main" id="{F61746CE-E547-3FEC-6442-35104BCDDEA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818382" y="3067392"/>
            <a:ext cx="1533217" cy="1022144"/>
          </a:xfrm>
          <a:prstGeom prst="rect">
            <a:avLst/>
          </a:prstGeom>
        </p:spPr>
      </p:pic>
      <p:pic>
        <p:nvPicPr>
          <p:cNvPr id="9" name="Picture 8" descr="A logo of a toy&#10;&#10;Description automatically generated">
            <a:extLst>
              <a:ext uri="{FF2B5EF4-FFF2-40B4-BE49-F238E27FC236}">
                <a16:creationId xmlns:a16="http://schemas.microsoft.com/office/drawing/2014/main" id="{C4F9DCC0-0D56-6907-6231-B2EDFC803426}"/>
              </a:ext>
            </a:extLst>
          </p:cNvPr>
          <p:cNvPicPr>
            <a:picLocks noChangeAspect="1"/>
          </p:cNvPicPr>
          <p:nvPr/>
        </p:nvPicPr>
        <p:blipFill>
          <a:blip r:embed="rId11"/>
          <a:stretch>
            <a:fillRect/>
          </a:stretch>
        </p:blipFill>
        <p:spPr>
          <a:xfrm>
            <a:off x="5238750" y="5868991"/>
            <a:ext cx="1438275" cy="957453"/>
          </a:xfrm>
          <a:prstGeom prst="rect">
            <a:avLst/>
          </a:prstGeom>
        </p:spPr>
      </p:pic>
    </p:spTree>
    <p:extLst>
      <p:ext uri="{BB962C8B-B14F-4D97-AF65-F5344CB8AC3E}">
        <p14:creationId xmlns:p14="http://schemas.microsoft.com/office/powerpoint/2010/main" val="2075673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1886" y="365125"/>
            <a:ext cx="10515600" cy="1325563"/>
          </a:xfrm>
        </p:spPr>
        <p:txBody>
          <a:bodyPr>
            <a:normAutofit/>
          </a:bodyPr>
          <a:lstStyle/>
          <a:p>
            <a:r>
              <a:rPr lang="en-GB">
                <a:solidFill>
                  <a:schemeClr val="tx2"/>
                </a:solidFill>
                <a:latin typeface="Aptos" panose="020B0004020202020204" pitchFamily="34" charset="0"/>
                <a:ea typeface="+mj-lt"/>
              </a:rPr>
              <a:t>Mirrors and Windows</a:t>
            </a:r>
            <a:endParaRPr lang="en-GB">
              <a:solidFill>
                <a:schemeClr val="tx2"/>
              </a:solidFill>
              <a:latin typeface="Aptos" panose="020B0004020202020204" pitchFamily="34" charset="0"/>
            </a:endParaRPr>
          </a:p>
        </p:txBody>
      </p:sp>
      <p:sp>
        <p:nvSpPr>
          <p:cNvPr id="3" name="Content Placeholder 2"/>
          <p:cNvSpPr>
            <a:spLocks noGrp="1"/>
          </p:cNvSpPr>
          <p:nvPr>
            <p:ph idx="4294967295"/>
          </p:nvPr>
        </p:nvSpPr>
        <p:spPr>
          <a:xfrm>
            <a:off x="0" y="1825625"/>
            <a:ext cx="7280366" cy="3986213"/>
          </a:xfrm>
          <a:solidFill>
            <a:schemeClr val="tx2">
              <a:lumMod val="20000"/>
              <a:lumOff val="80000"/>
            </a:schemeClr>
          </a:solidFill>
        </p:spPr>
        <p:txBody>
          <a:bodyPr vert="horz" lIns="91440" tIns="45720" rIns="91440" bIns="45720" rtlCol="0" anchor="t">
            <a:normAutofit fontScale="85000" lnSpcReduction="10000"/>
          </a:bodyPr>
          <a:lstStyle/>
          <a:p>
            <a:pPr indent="0">
              <a:lnSpc>
                <a:spcPct val="120000"/>
              </a:lnSpc>
              <a:buNone/>
            </a:pPr>
            <a:r>
              <a:rPr lang="en-GB" sz="2000">
                <a:solidFill>
                  <a:schemeClr val="tx2"/>
                </a:solidFill>
                <a:latin typeface="Aptos" panose="020B0004020202020204" pitchFamily="34" charset="0"/>
                <a:ea typeface="+mn-lt"/>
                <a:cs typeface="+mn-lt"/>
              </a:rPr>
              <a:t>Favazza and colleagues (1999, 2017, 2023)</a:t>
            </a:r>
            <a:endParaRPr lang="en-US" sz="2000">
              <a:solidFill>
                <a:schemeClr val="tx2"/>
              </a:solidFill>
              <a:latin typeface="Aptos" panose="020B0004020202020204" pitchFamily="34" charset="0"/>
              <a:ea typeface="+mn-lt"/>
              <a:cs typeface="+mn-lt"/>
            </a:endParaRPr>
          </a:p>
          <a:p>
            <a:pPr indent="0">
              <a:lnSpc>
                <a:spcPct val="120000"/>
              </a:lnSpc>
              <a:buNone/>
            </a:pPr>
            <a:endParaRPr lang="en-GB" sz="2000">
              <a:solidFill>
                <a:schemeClr val="tx2"/>
              </a:solidFill>
              <a:latin typeface="Aptos" panose="020B0004020202020204" pitchFamily="34" charset="0"/>
              <a:ea typeface="+mn-lt"/>
              <a:cs typeface="+mn-lt"/>
            </a:endParaRPr>
          </a:p>
          <a:p>
            <a:pPr indent="0">
              <a:lnSpc>
                <a:spcPct val="120000"/>
              </a:lnSpc>
              <a:buNone/>
            </a:pPr>
            <a:r>
              <a:rPr lang="en-GB" sz="2000">
                <a:solidFill>
                  <a:schemeClr val="tx2"/>
                </a:solidFill>
                <a:latin typeface="Aptos" panose="020B0004020202020204" pitchFamily="34" charset="0"/>
                <a:ea typeface="+mn-lt"/>
                <a:cs typeface="+mn-lt"/>
              </a:rPr>
              <a:t>Looked at the proportional representation of disabled people in school resources in 32 infant classrooms. </a:t>
            </a:r>
          </a:p>
          <a:p>
            <a:pPr indent="0">
              <a:lnSpc>
                <a:spcPct val="120000"/>
              </a:lnSpc>
              <a:buNone/>
            </a:pPr>
            <a:endParaRPr lang="en-GB" sz="2000">
              <a:solidFill>
                <a:schemeClr val="tx2"/>
              </a:solidFill>
              <a:latin typeface="Aptos" panose="020B0004020202020204" pitchFamily="34" charset="0"/>
              <a:ea typeface="+mn-lt"/>
              <a:cs typeface="+mn-lt"/>
            </a:endParaRPr>
          </a:p>
          <a:p>
            <a:pPr indent="0">
              <a:lnSpc>
                <a:spcPct val="120000"/>
              </a:lnSpc>
              <a:buNone/>
            </a:pPr>
            <a:r>
              <a:rPr lang="en-GB" sz="2000">
                <a:solidFill>
                  <a:schemeClr val="tx2"/>
                </a:solidFill>
                <a:latin typeface="Aptos" panose="020B0004020202020204" pitchFamily="34" charset="0"/>
                <a:ea typeface="+mn-lt"/>
                <a:cs typeface="+mn-lt"/>
              </a:rPr>
              <a:t>They found that two classrooms had some representation, 22 classrooms had low representation, and </a:t>
            </a:r>
            <a:r>
              <a:rPr lang="en-GB" sz="2000" b="1">
                <a:solidFill>
                  <a:schemeClr val="tx2"/>
                </a:solidFill>
                <a:latin typeface="Aptos" panose="020B0004020202020204" pitchFamily="34" charset="0"/>
                <a:ea typeface="+mn-lt"/>
                <a:cs typeface="+mn-lt"/>
              </a:rPr>
              <a:t>eight classrooms had no representation</a:t>
            </a:r>
            <a:r>
              <a:rPr lang="en-GB" sz="2000">
                <a:solidFill>
                  <a:schemeClr val="tx2"/>
                </a:solidFill>
                <a:latin typeface="Aptos" panose="020B0004020202020204" pitchFamily="34" charset="0"/>
                <a:ea typeface="+mn-lt"/>
                <a:cs typeface="+mn-lt"/>
              </a:rPr>
              <a:t> of disabled people. </a:t>
            </a:r>
            <a:endParaRPr lang="en-US" sz="2000">
              <a:solidFill>
                <a:schemeClr val="tx2"/>
              </a:solidFill>
              <a:latin typeface="Aptos" panose="020B0004020202020204" pitchFamily="34" charset="0"/>
              <a:cs typeface="Calibri"/>
            </a:endParaRPr>
          </a:p>
          <a:p>
            <a:pPr indent="0">
              <a:lnSpc>
                <a:spcPct val="120000"/>
              </a:lnSpc>
              <a:buNone/>
            </a:pPr>
            <a:endParaRPr lang="en-GB" sz="2000">
              <a:solidFill>
                <a:schemeClr val="tx2"/>
              </a:solidFill>
              <a:latin typeface="Aptos" panose="020B0004020202020204" pitchFamily="34" charset="0"/>
              <a:ea typeface="+mn-lt"/>
              <a:cs typeface="+mn-lt"/>
            </a:endParaRPr>
          </a:p>
          <a:p>
            <a:pPr indent="0">
              <a:lnSpc>
                <a:spcPct val="120000"/>
              </a:lnSpc>
              <a:buNone/>
            </a:pPr>
            <a:r>
              <a:rPr lang="en-GB" sz="2000">
                <a:solidFill>
                  <a:schemeClr val="tx2"/>
                </a:solidFill>
                <a:latin typeface="Aptos" panose="020B0004020202020204" pitchFamily="34" charset="0"/>
                <a:cs typeface="Calibri"/>
              </a:rPr>
              <a:t>CIRCLE Framework focuses on participation rather than representation. </a:t>
            </a:r>
          </a:p>
          <a:p>
            <a:pPr>
              <a:buNone/>
            </a:pPr>
            <a:endParaRPr lang="en-GB" sz="1400">
              <a:latin typeface="Aptos" panose="020B0004020202020204" pitchFamily="34" charset="0"/>
              <a:cs typeface="Calibri"/>
            </a:endParaRPr>
          </a:p>
          <a:p>
            <a:pPr marL="0" indent="0">
              <a:buNone/>
            </a:pPr>
            <a:endParaRPr lang="en-GB" sz="1400">
              <a:latin typeface="Aptos" panose="020B0004020202020204" pitchFamily="34" charset="0"/>
              <a:cs typeface="Calibri"/>
            </a:endParaRPr>
          </a:p>
        </p:txBody>
      </p:sp>
      <p:pic>
        <p:nvPicPr>
          <p:cNvPr id="4" name="Picture 3" descr="A screenshot of a computer&#10;&#10;Description automatically generated">
            <a:extLst>
              <a:ext uri="{FF2B5EF4-FFF2-40B4-BE49-F238E27FC236}">
                <a16:creationId xmlns:a16="http://schemas.microsoft.com/office/drawing/2014/main" id="{5B1C8AA7-EAA4-B75C-30A5-2F6470DD2702}"/>
              </a:ext>
            </a:extLst>
          </p:cNvPr>
          <p:cNvPicPr>
            <a:picLocks noChangeAspect="1"/>
          </p:cNvPicPr>
          <p:nvPr/>
        </p:nvPicPr>
        <p:blipFill>
          <a:blip r:embed="rId3"/>
          <a:srcRect l="21994" t="34461" r="53629" b="19807"/>
          <a:stretch/>
        </p:blipFill>
        <p:spPr>
          <a:xfrm>
            <a:off x="7277652" y="88347"/>
            <a:ext cx="4716876" cy="4991659"/>
          </a:xfrm>
          <a:prstGeom prst="rect">
            <a:avLst/>
          </a:prstGeom>
        </p:spPr>
      </p:pic>
      <p:sp>
        <p:nvSpPr>
          <p:cNvPr id="9" name="TextBox 8">
            <a:extLst>
              <a:ext uri="{FF2B5EF4-FFF2-40B4-BE49-F238E27FC236}">
                <a16:creationId xmlns:a16="http://schemas.microsoft.com/office/drawing/2014/main" id="{3EEDE218-0DDD-606C-5C49-DE1DA806B77D}"/>
              </a:ext>
            </a:extLst>
          </p:cNvPr>
          <p:cNvSpPr txBox="1"/>
          <p:nvPr/>
        </p:nvSpPr>
        <p:spPr>
          <a:xfrm>
            <a:off x="7431518" y="5282056"/>
            <a:ext cx="475797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11111"/>
                </a:solidFill>
                <a:latin typeface="Roboto"/>
                <a:ea typeface="Roboto"/>
                <a:cs typeface="Roboto"/>
              </a:rPr>
              <a:t>Image generated through AI: A UK infant school corridor</a:t>
            </a:r>
            <a:endParaRPr lang="en-US" sz="1000"/>
          </a:p>
        </p:txBody>
      </p:sp>
      <p:pic>
        <p:nvPicPr>
          <p:cNvPr id="6" name="Picture 5" descr="A logo of a toy&#10;&#10;Description automatically generated">
            <a:extLst>
              <a:ext uri="{FF2B5EF4-FFF2-40B4-BE49-F238E27FC236}">
                <a16:creationId xmlns:a16="http://schemas.microsoft.com/office/drawing/2014/main" id="{23B3D4CD-4999-DDBF-91BE-88C8A65D8F75}"/>
              </a:ext>
            </a:extLst>
          </p:cNvPr>
          <p:cNvPicPr>
            <a:picLocks noChangeAspect="1"/>
          </p:cNvPicPr>
          <p:nvPr/>
        </p:nvPicPr>
        <p:blipFill>
          <a:blip r:embed="rId4"/>
          <a:stretch>
            <a:fillRect/>
          </a:stretch>
        </p:blipFill>
        <p:spPr>
          <a:xfrm>
            <a:off x="5553075" y="5869686"/>
            <a:ext cx="1438275" cy="957453"/>
          </a:xfrm>
          <a:prstGeom prst="rect">
            <a:avLst/>
          </a:prstGeom>
        </p:spPr>
      </p:pic>
    </p:spTree>
    <p:extLst>
      <p:ext uri="{BB962C8B-B14F-4D97-AF65-F5344CB8AC3E}">
        <p14:creationId xmlns:p14="http://schemas.microsoft.com/office/powerpoint/2010/main" val="1047062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392C-D165-082D-2F58-450FD88C13F6}"/>
              </a:ext>
            </a:extLst>
          </p:cNvPr>
          <p:cNvSpPr>
            <a:spLocks noGrp="1"/>
          </p:cNvSpPr>
          <p:nvPr>
            <p:ph type="title" idx="4294967295"/>
          </p:nvPr>
        </p:nvSpPr>
        <p:spPr>
          <a:xfrm>
            <a:off x="729344" y="285020"/>
            <a:ext cx="10515600" cy="1325563"/>
          </a:xfrm>
        </p:spPr>
        <p:txBody>
          <a:bodyPr/>
          <a:lstStyle/>
          <a:p>
            <a:r>
              <a:rPr lang="en-GB">
                <a:solidFill>
                  <a:schemeClr val="tx2"/>
                </a:solidFill>
                <a:latin typeface="Aptos Display" panose="020B0004020202020204" pitchFamily="34" charset="0"/>
              </a:rPr>
              <a:t>Self-Audit</a:t>
            </a:r>
          </a:p>
        </p:txBody>
      </p:sp>
      <p:pic>
        <p:nvPicPr>
          <p:cNvPr id="4" name="Picture 3" descr="A logo of a toy&#10;&#10;Description automatically generated">
            <a:extLst>
              <a:ext uri="{FF2B5EF4-FFF2-40B4-BE49-F238E27FC236}">
                <a16:creationId xmlns:a16="http://schemas.microsoft.com/office/drawing/2014/main" id="{5AC98364-8E77-CA8F-AF8C-8BFBDB0EEECB}"/>
              </a:ext>
            </a:extLst>
          </p:cNvPr>
          <p:cNvPicPr>
            <a:picLocks noChangeAspect="1"/>
          </p:cNvPicPr>
          <p:nvPr/>
        </p:nvPicPr>
        <p:blipFill>
          <a:blip r:embed="rId2"/>
          <a:stretch>
            <a:fillRect/>
          </a:stretch>
        </p:blipFill>
        <p:spPr>
          <a:xfrm>
            <a:off x="5553075" y="5869686"/>
            <a:ext cx="1438275" cy="957453"/>
          </a:xfrm>
          <a:prstGeom prst="rect">
            <a:avLst/>
          </a:prstGeom>
        </p:spPr>
      </p:pic>
      <p:pic>
        <p:nvPicPr>
          <p:cNvPr id="6" name="Picture 5">
            <a:extLst>
              <a:ext uri="{FF2B5EF4-FFF2-40B4-BE49-F238E27FC236}">
                <a16:creationId xmlns:a16="http://schemas.microsoft.com/office/drawing/2014/main" id="{DF1E554D-1A12-331F-C428-549B1D5A9D6B}"/>
              </a:ext>
            </a:extLst>
          </p:cNvPr>
          <p:cNvPicPr>
            <a:picLocks noChangeAspect="1"/>
          </p:cNvPicPr>
          <p:nvPr/>
        </p:nvPicPr>
        <p:blipFill>
          <a:blip r:embed="rId3"/>
          <a:stretch>
            <a:fillRect/>
          </a:stretch>
        </p:blipFill>
        <p:spPr>
          <a:xfrm rot="427591">
            <a:off x="6959074" y="594076"/>
            <a:ext cx="4502827" cy="5725393"/>
          </a:xfrm>
          <a:prstGeom prst="rect">
            <a:avLst/>
          </a:prstGeom>
        </p:spPr>
      </p:pic>
      <p:pic>
        <p:nvPicPr>
          <p:cNvPr id="8" name="Picture 7">
            <a:extLst>
              <a:ext uri="{FF2B5EF4-FFF2-40B4-BE49-F238E27FC236}">
                <a16:creationId xmlns:a16="http://schemas.microsoft.com/office/drawing/2014/main" id="{9D2892EA-F703-EB7D-C65F-4DEA7810580A}"/>
              </a:ext>
            </a:extLst>
          </p:cNvPr>
          <p:cNvPicPr>
            <a:picLocks noChangeAspect="1"/>
          </p:cNvPicPr>
          <p:nvPr/>
        </p:nvPicPr>
        <p:blipFill>
          <a:blip r:embed="rId4"/>
          <a:stretch>
            <a:fillRect/>
          </a:stretch>
        </p:blipFill>
        <p:spPr>
          <a:xfrm>
            <a:off x="1719942" y="1572029"/>
            <a:ext cx="3312806" cy="3312806"/>
          </a:xfrm>
          <a:prstGeom prst="rect">
            <a:avLst/>
          </a:prstGeom>
        </p:spPr>
      </p:pic>
      <p:sp>
        <p:nvSpPr>
          <p:cNvPr id="10" name="TextBox 9">
            <a:extLst>
              <a:ext uri="{FF2B5EF4-FFF2-40B4-BE49-F238E27FC236}">
                <a16:creationId xmlns:a16="http://schemas.microsoft.com/office/drawing/2014/main" id="{5094DAF7-C641-88F4-EF48-81B8F28136C8}"/>
              </a:ext>
            </a:extLst>
          </p:cNvPr>
          <p:cNvSpPr txBox="1"/>
          <p:nvPr/>
        </p:nvSpPr>
        <p:spPr>
          <a:xfrm>
            <a:off x="229839" y="5111573"/>
            <a:ext cx="6399561" cy="738664"/>
          </a:xfrm>
          <a:prstGeom prst="rect">
            <a:avLst/>
          </a:prstGeom>
          <a:noFill/>
        </p:spPr>
        <p:txBody>
          <a:bodyPr wrap="square">
            <a:spAutoFit/>
          </a:bodyPr>
          <a:lstStyle/>
          <a:p>
            <a:r>
              <a:rPr lang="en-GB" sz="1400">
                <a:latin typeface="Aptos Display" panose="020B0004020202020204" pitchFamily="34" charset="0"/>
                <a:hlinkClick r:id="rId5"/>
              </a:rPr>
              <a:t>https://www.dropbox.com/scl/fi/7mucjkej1juvd8ifrt1bf/Disability-Literacy-in-Educational-Settings-Self-Audit_V3.docx?rlkey=j07xs6wuknxi96tbvhf45csbq&amp;st=27sx7mz6&amp;dl=0</a:t>
            </a:r>
            <a:r>
              <a:rPr lang="en-GB" sz="1400">
                <a:latin typeface="Aptos Display" panose="020B0004020202020204" pitchFamily="34" charset="0"/>
              </a:rPr>
              <a:t> </a:t>
            </a:r>
          </a:p>
        </p:txBody>
      </p:sp>
    </p:spTree>
    <p:extLst>
      <p:ext uri="{BB962C8B-B14F-4D97-AF65-F5344CB8AC3E}">
        <p14:creationId xmlns:p14="http://schemas.microsoft.com/office/powerpoint/2010/main" val="1848371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0F5AC-65AA-1045-A386-4BAE95CB95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4D1DA-1DF6-A12C-E0B4-9854A1F6053A}"/>
              </a:ext>
            </a:extLst>
          </p:cNvPr>
          <p:cNvSpPr>
            <a:spLocks noGrp="1"/>
          </p:cNvSpPr>
          <p:nvPr>
            <p:ph type="ctrTitle" idx="4294967295"/>
          </p:nvPr>
        </p:nvSpPr>
        <p:spPr>
          <a:xfrm>
            <a:off x="295159" y="400836"/>
            <a:ext cx="7074177" cy="5299856"/>
          </a:xfrm>
          <a:solidFill>
            <a:schemeClr val="tx2">
              <a:lumMod val="20000"/>
              <a:lumOff val="80000"/>
            </a:schemeClr>
          </a:solidFill>
        </p:spPr>
        <p:txBody>
          <a:bodyPr>
            <a:normAutofit/>
          </a:bodyPr>
          <a:lstStyle/>
          <a:p>
            <a:r>
              <a:rPr lang="en-GB" sz="4000">
                <a:solidFill>
                  <a:schemeClr val="tx2"/>
                </a:solidFill>
                <a:latin typeface="Aptos Display"/>
                <a:cs typeface="Calibri Light"/>
              </a:rPr>
              <a:t>Discussion point: </a:t>
            </a:r>
            <a:br>
              <a:rPr lang="en-GB" sz="4000">
                <a:latin typeface="Aptos Display" panose="020B0004020202020204" pitchFamily="34" charset="0"/>
                <a:cs typeface="Calibri Light"/>
              </a:rPr>
            </a:br>
            <a:br>
              <a:rPr lang="en-GB" sz="4000">
                <a:latin typeface="Aptos Display" panose="020B0004020202020204" pitchFamily="34" charset="0"/>
                <a:cs typeface="Calibri Light"/>
              </a:rPr>
            </a:br>
            <a:r>
              <a:rPr lang="en-GB" sz="4000">
                <a:solidFill>
                  <a:schemeClr val="tx2"/>
                </a:solidFill>
                <a:latin typeface="Aptos Display"/>
                <a:cs typeface="Calibri Light"/>
              </a:rPr>
              <a:t>How easy is it for children to see disabled people represented in your professional environment?</a:t>
            </a:r>
            <a:br>
              <a:rPr lang="en-GB" sz="4000">
                <a:latin typeface="Aptos Display"/>
                <a:cs typeface="Calibri Light"/>
              </a:rPr>
            </a:br>
            <a:br>
              <a:rPr lang="en-GB" sz="4000">
                <a:latin typeface="Aptos Display" panose="020B0004020202020204" pitchFamily="34" charset="0"/>
                <a:cs typeface="Calibri Light"/>
              </a:rPr>
            </a:br>
            <a:r>
              <a:rPr lang="en-GB" sz="4000">
                <a:solidFill>
                  <a:schemeClr val="tx2"/>
                </a:solidFill>
                <a:latin typeface="Aptos Display"/>
                <a:cs typeface="Calibri Light"/>
                <a:hlinkClick r:id="rId2">
                  <a:extLst>
                    <a:ext uri="{A12FA001-AC4F-418D-AE19-62706E023703}">
                      <ahyp:hlinkClr xmlns:ahyp="http://schemas.microsoft.com/office/drawing/2018/hyperlinkcolor" val="tx"/>
                    </a:ext>
                  </a:extLst>
                </a:hlinkClick>
              </a:rPr>
              <a:t>Connect to PADLET here</a:t>
            </a:r>
            <a:br>
              <a:rPr lang="en-GB" sz="4000">
                <a:latin typeface="Arial"/>
                <a:cs typeface="Arial"/>
              </a:rPr>
            </a:br>
            <a:endParaRPr lang="en-GB" sz="4000">
              <a:solidFill>
                <a:schemeClr val="tx2"/>
              </a:solidFill>
              <a:latin typeface="Aptos Display"/>
              <a:cs typeface="Calibri Light"/>
            </a:endParaRPr>
          </a:p>
        </p:txBody>
      </p:sp>
      <p:pic>
        <p:nvPicPr>
          <p:cNvPr id="5" name="Picture 4" descr="A logo of a toy&#10;&#10;Description automatically generated">
            <a:extLst>
              <a:ext uri="{FF2B5EF4-FFF2-40B4-BE49-F238E27FC236}">
                <a16:creationId xmlns:a16="http://schemas.microsoft.com/office/drawing/2014/main" id="{57454611-9546-F193-F4BD-DB4A6CDBD117}"/>
              </a:ext>
            </a:extLst>
          </p:cNvPr>
          <p:cNvPicPr>
            <a:picLocks noChangeAspect="1"/>
          </p:cNvPicPr>
          <p:nvPr/>
        </p:nvPicPr>
        <p:blipFill>
          <a:blip r:embed="rId3"/>
          <a:stretch>
            <a:fillRect/>
          </a:stretch>
        </p:blipFill>
        <p:spPr>
          <a:xfrm>
            <a:off x="5553075" y="5869686"/>
            <a:ext cx="1438275" cy="957453"/>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0D5150EC-2E7A-3E18-5B39-299F75F680B3}"/>
              </a:ext>
            </a:extLst>
          </p:cNvPr>
          <p:cNvPicPr>
            <a:picLocks noChangeAspect="1"/>
          </p:cNvPicPr>
          <p:nvPr/>
        </p:nvPicPr>
        <p:blipFill>
          <a:blip r:embed="rId4"/>
          <a:stretch>
            <a:fillRect/>
          </a:stretch>
        </p:blipFill>
        <p:spPr>
          <a:xfrm>
            <a:off x="7714129" y="396688"/>
            <a:ext cx="4114800" cy="4114800"/>
          </a:xfrm>
          <a:prstGeom prst="rect">
            <a:avLst/>
          </a:prstGeom>
        </p:spPr>
      </p:pic>
    </p:spTree>
    <p:extLst>
      <p:ext uri="{BB962C8B-B14F-4D97-AF65-F5344CB8AC3E}">
        <p14:creationId xmlns:p14="http://schemas.microsoft.com/office/powerpoint/2010/main" val="157908524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e3c294b-a6f3-462b-8467-a4fdd269ed1e">
      <Terms xmlns="http://schemas.microsoft.com/office/infopath/2007/PartnerControls"/>
    </lcf76f155ced4ddcb4097134ff3c332f>
    <TaxCatchAll xmlns="6ef2c6f2-5420-4c6a-ae01-413c033788c1" xsi:nil="true"/>
    <SharedWithUsers xmlns="6ef2c6f2-5420-4c6a-ae01-413c033788c1">
      <UserInfo>
        <DisplayName>Jones, Sian</DisplayName>
        <AccountId>10</AccountId>
        <AccountType/>
      </UserInfo>
      <UserInfo>
        <DisplayName>Uytman, Clare</DisplayName>
        <AccountId>12</AccountId>
        <AccountType/>
      </UserInfo>
    </SharedWithUsers>
    <MediaLengthInSeconds xmlns="9e3c294b-a6f3-462b-8467-a4fdd269ed1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33CA7F3A1C804A8145CCB2D43758DB" ma:contentTypeVersion="18" ma:contentTypeDescription="Create a new document." ma:contentTypeScope="" ma:versionID="ca22b098d6d6e8b4718d5ef7de13e248">
  <xsd:schema xmlns:xsd="http://www.w3.org/2001/XMLSchema" xmlns:xs="http://www.w3.org/2001/XMLSchema" xmlns:p="http://schemas.microsoft.com/office/2006/metadata/properties" xmlns:ns2="9e3c294b-a6f3-462b-8467-a4fdd269ed1e" xmlns:ns3="6ef2c6f2-5420-4c6a-ae01-413c033788c1" targetNamespace="http://schemas.microsoft.com/office/2006/metadata/properties" ma:root="true" ma:fieldsID="bae9e38910908651fef2e9a60e52f1c6" ns2:_="" ns3:_="">
    <xsd:import namespace="9e3c294b-a6f3-462b-8467-a4fdd269ed1e"/>
    <xsd:import namespace="6ef2c6f2-5420-4c6a-ae01-413c033788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3c294b-a6f3-462b-8467-a4fdd269ed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19e8642-3f62-4454-9499-6669a3edd906"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f2c6f2-5420-4c6a-ae01-413c033788c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5d61016-d5ea-4b5d-9f28-8312b38e5af8}" ma:internalName="TaxCatchAll" ma:showField="CatchAllData" ma:web="6ef2c6f2-5420-4c6a-ae01-413c03378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29D34E-97F1-4A20-8907-5F87A951EE25}">
  <ds:schemaRefs>
    <ds:schemaRef ds:uri="6ef2c6f2-5420-4c6a-ae01-413c033788c1"/>
    <ds:schemaRef ds:uri="9e3c294b-a6f3-462b-8467-a4fdd269ed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285BB93-2663-4370-B212-0063609D7FED}">
  <ds:schemaRefs>
    <ds:schemaRef ds:uri="http://schemas.microsoft.com/sharepoint/v3/contenttype/forms"/>
  </ds:schemaRefs>
</ds:datastoreItem>
</file>

<file path=customXml/itemProps3.xml><?xml version="1.0" encoding="utf-8"?>
<ds:datastoreItem xmlns:ds="http://schemas.openxmlformats.org/officeDocument/2006/customXml" ds:itemID="{F7B3336E-67F5-4720-8222-A8970890AFC5}">
  <ds:schemaRefs>
    <ds:schemaRef ds:uri="6ef2c6f2-5420-4c6a-ae01-413c033788c1"/>
    <ds:schemaRef ds:uri="9e3c294b-a6f3-462b-8467-a4fdd269ed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14</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1_Office Theme</vt:lpstr>
      <vt:lpstr>PowerPoint Presentation</vt:lpstr>
      <vt:lpstr>The Toy Box Diversity Lab: Disability Literacy through Imagination and Play</vt:lpstr>
      <vt:lpstr>PowerPoint Presentation</vt:lpstr>
      <vt:lpstr>How are we framing disability?</vt:lpstr>
      <vt:lpstr>Hate Crime &amp; Dis/ableism</vt:lpstr>
      <vt:lpstr>Disability (not explicitly) on the curriculum</vt:lpstr>
      <vt:lpstr>Mirrors and Windows</vt:lpstr>
      <vt:lpstr>Self-Audit</vt:lpstr>
      <vt:lpstr>Discussion point:   How easy is it for children to see disabled people represented in your professional environment?  Connect to PADLET here </vt:lpstr>
      <vt:lpstr>Silence is unhelpful...</vt:lpstr>
      <vt:lpstr>National Framework for Inclusion links</vt:lpstr>
      <vt:lpstr>Inclusion Wellbeing Equality Professional Learning links</vt:lpstr>
      <vt:lpstr>Key Point</vt:lpstr>
      <vt:lpstr>PowerPoint Presentation</vt:lpstr>
      <vt:lpstr>Using the ToyBox Tales Resources   You can access the PDF of the pack directly via our website here: https://qmutoyboxdiversitylab.com  </vt:lpstr>
      <vt:lpstr>PowerPoint Presentation</vt:lpstr>
      <vt:lpstr>PowerPoint Presentation</vt:lpstr>
      <vt:lpstr>PowerPoint Presentation</vt:lpstr>
      <vt:lpstr>Quizzes and Activity Sheets</vt:lpstr>
      <vt:lpstr>Exhibition Images and Get Chatting Guidance</vt:lpstr>
      <vt:lpstr>Mapping to the Curriculum for Excellence</vt:lpstr>
      <vt:lpstr>Resources in Practice</vt:lpstr>
      <vt:lpstr>Resources in Practice</vt:lpstr>
      <vt:lpstr>Thank you for your participation</vt:lpstr>
      <vt:lpstr>Feedback  This also gives you a link to sign up to our Disability Literacy in Educational Settings Network</vt:lpstr>
      <vt:lpstr>PowerPoint Presentation</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Me, Seeing You: Explore Disability Positively in Primary School  </dc:title>
  <dc:creator>Hannah Brown</dc:creator>
  <cp:revision>1</cp:revision>
  <dcterms:created xsi:type="dcterms:W3CDTF">2023-09-18T16:18:46Z</dcterms:created>
  <dcterms:modified xsi:type="dcterms:W3CDTF">2024-09-26T10:48:49Z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0x0101007B33CA7F3A1C804A8145CCB2D43758DB</vt:lpwstr>
  </property>
  <property fmtid="{D5CDD505-2E9C-101B-9397-08002B2CF9AE}" pid="3" name="Order">
    <vt:r8>9418900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